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3" y="7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08F2-8AD2-4CD3-A262-7418DF249A6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A703-056F-436D-86E7-5153FEEE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Matt Giles</a:t>
            </a:r>
          </a:p>
          <a:p>
            <a:r>
              <a:rPr lang="en-US" dirty="0"/>
              <a:t>Hunter </a:t>
            </a:r>
            <a:r>
              <a:rPr lang="en-US" dirty="0" err="1"/>
              <a:t>Michalk</a:t>
            </a:r>
            <a:endParaRPr lang="en-US" dirty="0"/>
          </a:p>
          <a:p>
            <a:r>
              <a:rPr lang="en-US" dirty="0"/>
              <a:t>Jameson Axton</a:t>
            </a:r>
          </a:p>
          <a:p>
            <a:r>
              <a:rPr lang="en-US" dirty="0"/>
              <a:t>Caleb </a:t>
            </a:r>
            <a:r>
              <a:rPr lang="en-US" dirty="0" err="1"/>
              <a:t>DeHaan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F19F-5816-417E-9296-18880328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finish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81C20-62F4-40DD-9D4E-EE2E034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93" y="1870379"/>
            <a:ext cx="5243014" cy="3985605"/>
          </a:xfrm>
        </p:spPr>
      </p:pic>
    </p:spTree>
    <p:extLst>
      <p:ext uri="{BB962C8B-B14F-4D97-AF65-F5344CB8AC3E}">
        <p14:creationId xmlns:p14="http://schemas.microsoft.com/office/powerpoint/2010/main" val="25506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5D67-7190-42C9-8F5F-046A6AA4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06E6B-0B8C-4FEC-872F-04A96278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18" y="2232360"/>
            <a:ext cx="6035563" cy="3261643"/>
          </a:xfrm>
        </p:spPr>
      </p:pic>
    </p:spTree>
    <p:extLst>
      <p:ext uri="{BB962C8B-B14F-4D97-AF65-F5344CB8AC3E}">
        <p14:creationId xmlns:p14="http://schemas.microsoft.com/office/powerpoint/2010/main" val="31698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25669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attg\Desktop\garb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6585956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BE30-79E9-47F0-B62F-46125A8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A4BE-4E05-4074-B7BC-A1B17F6D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 separates code that changes frequently from code that never changes</a:t>
            </a:r>
          </a:p>
          <a:p>
            <a:r>
              <a:rPr lang="en-US" dirty="0"/>
              <a:t>Frequent change: What do we do with each action? (Record stats, turnover, etc.)</a:t>
            </a:r>
          </a:p>
          <a:p>
            <a:r>
              <a:rPr lang="en-US" dirty="0"/>
              <a:t>Infrequent change: A pass is a pass. The implementation of what a pass does to the stats might need to be changed in the future, but the class is just a label (doesn’t change).</a:t>
            </a:r>
          </a:p>
        </p:txBody>
      </p:sp>
    </p:spTree>
    <p:extLst>
      <p:ext uri="{BB962C8B-B14F-4D97-AF65-F5344CB8AC3E}">
        <p14:creationId xmlns:p14="http://schemas.microsoft.com/office/powerpoint/2010/main" val="20898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4227-56D5-4671-A2B4-18C09497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practices: GRASP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D0E-ED2A-45E3-8F30-4B5DE3F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Coupling: Team does not know what a Game is</a:t>
            </a:r>
          </a:p>
          <a:p>
            <a:r>
              <a:rPr lang="en-US" dirty="0"/>
              <a:t>High Cohesion: Action is extended, each subclass has a new responsibility</a:t>
            </a:r>
          </a:p>
          <a:p>
            <a:r>
              <a:rPr lang="en-US" dirty="0"/>
              <a:t>Controller: GUI sends information via Actions and </a:t>
            </a:r>
            <a:r>
              <a:rPr lang="en-US" dirty="0" err="1"/>
              <a:t>GameHandler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Log in system</a:t>
            </a:r>
          </a:p>
          <a:p>
            <a:r>
              <a:rPr lang="en-US" dirty="0"/>
              <a:t>Upgraded UI</a:t>
            </a:r>
          </a:p>
        </p:txBody>
      </p:sp>
    </p:spTree>
    <p:extLst>
      <p:ext uri="{BB962C8B-B14F-4D97-AF65-F5344CB8AC3E}">
        <p14:creationId xmlns:p14="http://schemas.microsoft.com/office/powerpoint/2010/main" val="12993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C2A0-6DAC-4B1F-A8C7-CB7F25CB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Pictures of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9B1CC-3CCC-41C5-85DC-2EA58E28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93" y="1600200"/>
            <a:ext cx="5033614" cy="4525963"/>
          </a:xfrm>
        </p:spPr>
      </p:pic>
    </p:spTree>
    <p:extLst>
      <p:ext uri="{BB962C8B-B14F-4D97-AF65-F5344CB8AC3E}">
        <p14:creationId xmlns:p14="http://schemas.microsoft.com/office/powerpoint/2010/main" val="11801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C80-D514-4F25-9133-1DE69A16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59DAB-B62F-4B02-B1D8-35943864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3" y="274637"/>
            <a:ext cx="5753247" cy="4519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5C6F1-5F57-48A8-90ED-93A9A688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50" y="2063912"/>
            <a:ext cx="5432744" cy="45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011-A497-4D1A-8520-173BD612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B7345-22AF-4BCE-9C0E-CF1FB97D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6" y="1748448"/>
            <a:ext cx="4229467" cy="4229467"/>
          </a:xfrm>
        </p:spPr>
      </p:pic>
    </p:spTree>
    <p:extLst>
      <p:ext uri="{BB962C8B-B14F-4D97-AF65-F5344CB8AC3E}">
        <p14:creationId xmlns:p14="http://schemas.microsoft.com/office/powerpoint/2010/main" val="354484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4E69-B7D7-44B3-A3C2-F90E5555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71864-5440-4EDA-A46A-6EE3C5078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215629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71BE2-2FEF-4464-98E3-008EF8D31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57" y="1782763"/>
            <a:ext cx="507875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6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140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Iteration Two</vt:lpstr>
      <vt:lpstr>Visitor</vt:lpstr>
      <vt:lpstr>Purpose</vt:lpstr>
      <vt:lpstr>Good coding practices: GRASP</vt:lpstr>
      <vt:lpstr>Things to come</vt:lpstr>
      <vt:lpstr>Backup: Pictures of GUI</vt:lpstr>
      <vt:lpstr>PowerPoint Presentation</vt:lpstr>
      <vt:lpstr>Team Select</vt:lpstr>
      <vt:lpstr>Posession</vt:lpstr>
      <vt:lpstr>Game finish</vt:lpstr>
      <vt:lpstr>Add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Two</dc:title>
  <dc:creator>Matthew Giles</dc:creator>
  <cp:lastModifiedBy>Hunter Michalk</cp:lastModifiedBy>
  <cp:revision>17</cp:revision>
  <dcterms:created xsi:type="dcterms:W3CDTF">2018-10-23T01:59:07Z</dcterms:created>
  <dcterms:modified xsi:type="dcterms:W3CDTF">2018-10-23T06:06:21Z</dcterms:modified>
</cp:coreProperties>
</file>