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3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3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6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7CA8-DDCA-4AAA-9D56-C28D1E02F00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5912-306F-47A4-9EDB-C5F73971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2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17Caleb.Winningham\Documents\CS364\usafa_cs364_2016_final\Soracle Web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143000"/>
            <a:ext cx="5353050" cy="455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2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Winningham</dc:creator>
  <cp:lastModifiedBy>Caleb Winningham</cp:lastModifiedBy>
  <cp:revision>1</cp:revision>
  <dcterms:created xsi:type="dcterms:W3CDTF">2016-04-21T02:31:23Z</dcterms:created>
  <dcterms:modified xsi:type="dcterms:W3CDTF">2016-04-21T02:32:08Z</dcterms:modified>
</cp:coreProperties>
</file>