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648" r:id="rId1"/>
  </p:sldMasterIdLst>
  <p:notesMasterIdLst>
    <p:notesMasterId r:id="rId67"/>
  </p:notesMasterIdLst>
  <p:handoutMasterIdLst>
    <p:handoutMasterId r:id="rId68"/>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Lst>
  <p:sldSz cx="10058400" cy="7772400"/>
  <p:notesSz cx="7315200" cy="9601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Arial" charset="0"/>
        <a:ea typeface="+mn-ea"/>
        <a:cs typeface="+mn-cs"/>
      </a:defRPr>
    </a:lvl1pPr>
    <a:lvl2pPr marL="457200" algn="l" rtl="0" eaLnBrk="0" fontAlgn="base" hangingPunct="0">
      <a:spcBef>
        <a:spcPct val="0"/>
      </a:spcBef>
      <a:spcAft>
        <a:spcPct val="0"/>
      </a:spcAft>
      <a:defRPr sz="2400" kern="1200">
        <a:solidFill>
          <a:schemeClr val="tx1"/>
        </a:solidFill>
        <a:latin typeface="Arial" charset="0"/>
        <a:ea typeface="+mn-ea"/>
        <a:cs typeface="+mn-cs"/>
      </a:defRPr>
    </a:lvl2pPr>
    <a:lvl3pPr marL="914400" algn="l" rtl="0" eaLnBrk="0" fontAlgn="base" hangingPunct="0">
      <a:spcBef>
        <a:spcPct val="0"/>
      </a:spcBef>
      <a:spcAft>
        <a:spcPct val="0"/>
      </a:spcAft>
      <a:defRPr sz="2400" kern="1200">
        <a:solidFill>
          <a:schemeClr val="tx1"/>
        </a:solidFill>
        <a:latin typeface="Arial" charset="0"/>
        <a:ea typeface="+mn-ea"/>
        <a:cs typeface="+mn-cs"/>
      </a:defRPr>
    </a:lvl3pPr>
    <a:lvl4pPr marL="1371600" algn="l" rtl="0" eaLnBrk="0" fontAlgn="base" hangingPunct="0">
      <a:spcBef>
        <a:spcPct val="0"/>
      </a:spcBef>
      <a:spcAft>
        <a:spcPct val="0"/>
      </a:spcAft>
      <a:defRPr sz="2400" kern="1200">
        <a:solidFill>
          <a:schemeClr val="tx1"/>
        </a:solidFill>
        <a:latin typeface="Arial" charset="0"/>
        <a:ea typeface="+mn-ea"/>
        <a:cs typeface="+mn-cs"/>
      </a:defRPr>
    </a:lvl4pPr>
    <a:lvl5pPr marL="1828800" algn="l"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hiddenSlides="1" scaleToFitPaper="1"/>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E00"/>
    <a:srgbClr val="FC0128"/>
    <a:srgbClr val="00279F"/>
    <a:srgbClr val="063DE8"/>
    <a:srgbClr val="7FFF00"/>
    <a:srgbClr val="51DC00"/>
    <a:srgbClr val="F35B1B"/>
    <a:srgbClr val="B401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08" autoAdjust="0"/>
    <p:restoredTop sz="99642" autoAdjust="0"/>
  </p:normalViewPr>
  <p:slideViewPr>
    <p:cSldViewPr>
      <p:cViewPr varScale="1">
        <p:scale>
          <a:sx n="95" d="100"/>
          <a:sy n="95" d="100"/>
        </p:scale>
        <p:origin x="-108" y="-1980"/>
      </p:cViewPr>
      <p:guideLst>
        <p:guide orient="horz" pos="2448"/>
        <p:guide pos="3168"/>
      </p:guideLst>
    </p:cSldViewPr>
  </p:slideViewPr>
  <p:outlineViewPr>
    <p:cViewPr>
      <p:scale>
        <a:sx n="33" d="100"/>
        <a:sy n="33" d="100"/>
      </p:scale>
      <p:origin x="0" y="19050"/>
    </p:cViewPr>
  </p:outlineViewPr>
  <p:notesTextViewPr>
    <p:cViewPr>
      <p:scale>
        <a:sx n="100" d="100"/>
        <a:sy n="100" d="100"/>
      </p:scale>
      <p:origin x="0" y="0"/>
    </p:cViewPr>
  </p:notesTextViewPr>
  <p:sorterViewPr>
    <p:cViewPr>
      <p:scale>
        <a:sx n="100" d="100"/>
        <a:sy n="100" d="100"/>
      </p:scale>
      <p:origin x="0" y="1446"/>
    </p:cViewPr>
  </p:sorterViewPr>
  <p:notesViewPr>
    <p:cSldViewPr>
      <p:cViewPr varScale="1">
        <p:scale>
          <a:sx n="84" d="100"/>
          <a:sy n="84" d="100"/>
        </p:scale>
        <p:origin x="-3180" y="-9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5" name="Rectangle 3"/>
          <p:cNvSpPr>
            <a:spLocks noChangeArrowheads="1"/>
          </p:cNvSpPr>
          <p:nvPr/>
        </p:nvSpPr>
        <p:spPr bwMode="auto">
          <a:xfrm>
            <a:off x="-23310850" y="241300"/>
            <a:ext cx="56711850" cy="276225"/>
          </a:xfrm>
          <a:prstGeom prst="rect">
            <a:avLst/>
          </a:prstGeom>
          <a:noFill/>
          <a:ln w="12700">
            <a:noFill/>
            <a:miter lim="800000"/>
            <a:headEnd/>
            <a:tailEnd/>
          </a:ln>
          <a:effectLst/>
        </p:spPr>
        <p:txBody>
          <a:bodyPr wrap="none" lIns="91501" tIns="45750" rIns="91501" bIns="45750" anchor="ctr"/>
          <a:lstStyle/>
          <a:p>
            <a:pPr algn="ctr" defTabSz="915424">
              <a:defRPr/>
            </a:pPr>
            <a:endParaRPr lang="en-US" dirty="0">
              <a:latin typeface="Arial" pitchFamily="34" charset="0"/>
            </a:endParaRPr>
          </a:p>
        </p:txBody>
      </p:sp>
    </p:spTree>
    <p:extLst>
      <p:ext uri="{BB962C8B-B14F-4D97-AF65-F5344CB8AC3E}">
        <p14:creationId xmlns:p14="http://schemas.microsoft.com/office/powerpoint/2010/main" val="27394118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3"/>
          <p:cNvSpPr>
            <a:spLocks noGrp="1" noRot="1" noChangeAspect="1" noChangeArrowheads="1" noTextEdit="1"/>
          </p:cNvSpPr>
          <p:nvPr>
            <p:ph type="sldImg" idx="2"/>
          </p:nvPr>
        </p:nvSpPr>
        <p:spPr bwMode="auto">
          <a:xfrm>
            <a:off x="1025525" y="485775"/>
            <a:ext cx="5264150" cy="4068763"/>
          </a:xfrm>
          <a:prstGeom prst="rect">
            <a:avLst/>
          </a:prstGeom>
          <a:noFill/>
          <a:ln w="12700">
            <a:solidFill>
              <a:schemeClr val="tx1"/>
            </a:solidFill>
            <a:miter lim="800000"/>
            <a:headEnd/>
            <a:tailEnd/>
          </a:ln>
        </p:spPr>
      </p:sp>
      <p:sp>
        <p:nvSpPr>
          <p:cNvPr id="2052" name="Rectangle 4"/>
          <p:cNvSpPr>
            <a:spLocks noGrp="1" noChangeArrowheads="1"/>
          </p:cNvSpPr>
          <p:nvPr>
            <p:ph type="body" sz="quarter" idx="3"/>
          </p:nvPr>
        </p:nvSpPr>
        <p:spPr bwMode="auto">
          <a:xfrm>
            <a:off x="609600" y="5459413"/>
            <a:ext cx="5973763" cy="3419475"/>
          </a:xfrm>
          <a:prstGeom prst="rect">
            <a:avLst/>
          </a:prstGeom>
          <a:noFill/>
          <a:ln w="12700">
            <a:noFill/>
            <a:miter lim="800000"/>
            <a:headEnd/>
            <a:tailEnd/>
          </a:ln>
          <a:effectLst/>
        </p:spPr>
        <p:txBody>
          <a:bodyPr vert="horz" wrap="square" lIns="98925" tIns="50301" rIns="98925" bIns="50301"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2275606940"/>
      </p:ext>
    </p:extLst>
  </p:cSld>
  <p:clrMap bg1="lt1" tx1="dk1" bg2="lt2" tx2="dk2" accent1="accent1" accent2="accent2" accent3="accent3" accent4="accent4" accent5="accent5" accent6="accent6" hlink="hlink" folHlink="folHlink"/>
  <p:notesStyle>
    <a:lvl1pPr marL="233363" indent="-233363" algn="just" defTabSz="949325" rtl="0" eaLnBrk="0" fontAlgn="base" hangingPunct="0">
      <a:lnSpc>
        <a:spcPct val="90000"/>
      </a:lnSpc>
      <a:spcBef>
        <a:spcPct val="40000"/>
      </a:spcBef>
      <a:spcAft>
        <a:spcPct val="0"/>
      </a:spcAft>
      <a:buSzPct val="100000"/>
      <a:buChar char="•"/>
      <a:defRPr sz="1200" kern="1200">
        <a:solidFill>
          <a:schemeClr val="tx1"/>
        </a:solidFill>
        <a:latin typeface="Arial" pitchFamily="34" charset="0"/>
        <a:ea typeface="+mn-ea"/>
        <a:cs typeface="+mn-cs"/>
      </a:defRPr>
    </a:lvl1pPr>
    <a:lvl2pPr marL="698500" indent="-233363" algn="just" defTabSz="949325" rtl="0" eaLnBrk="0" fontAlgn="base" hangingPunct="0">
      <a:lnSpc>
        <a:spcPct val="90000"/>
      </a:lnSpc>
      <a:spcBef>
        <a:spcPct val="40000"/>
      </a:spcBef>
      <a:spcAft>
        <a:spcPct val="0"/>
      </a:spcAft>
      <a:buSzPct val="100000"/>
      <a:buChar char="•"/>
      <a:defRPr sz="1200" kern="1200">
        <a:solidFill>
          <a:schemeClr val="tx1"/>
        </a:solidFill>
        <a:latin typeface="Arial" pitchFamily="34" charset="0"/>
        <a:ea typeface="+mn-ea"/>
        <a:cs typeface="+mn-cs"/>
      </a:defRPr>
    </a:lvl2pPr>
    <a:lvl3pPr marL="1163638" indent="-231775" algn="just" defTabSz="949325" rtl="0" eaLnBrk="0" fontAlgn="base" hangingPunct="0">
      <a:lnSpc>
        <a:spcPct val="90000"/>
      </a:lnSpc>
      <a:spcBef>
        <a:spcPct val="40000"/>
      </a:spcBef>
      <a:spcAft>
        <a:spcPct val="0"/>
      </a:spcAft>
      <a:buSzPct val="100000"/>
      <a:buChar char="•"/>
      <a:defRPr sz="1200" kern="1200">
        <a:solidFill>
          <a:schemeClr val="tx1"/>
        </a:solidFill>
        <a:latin typeface="Arial" pitchFamily="34" charset="0"/>
        <a:ea typeface="+mn-ea"/>
        <a:cs typeface="+mn-cs"/>
      </a:defRPr>
    </a:lvl3pPr>
    <a:lvl4pPr marL="1630363" indent="-233363" algn="just" defTabSz="949325" rtl="0" eaLnBrk="0" fontAlgn="base" hangingPunct="0">
      <a:lnSpc>
        <a:spcPct val="90000"/>
      </a:lnSpc>
      <a:spcBef>
        <a:spcPct val="40000"/>
      </a:spcBef>
      <a:spcAft>
        <a:spcPct val="0"/>
      </a:spcAft>
      <a:buSzPct val="100000"/>
      <a:buChar char="•"/>
      <a:defRPr sz="1200" kern="1200">
        <a:solidFill>
          <a:schemeClr val="tx1"/>
        </a:solidFill>
        <a:latin typeface="Arial" pitchFamily="34" charset="0"/>
        <a:ea typeface="+mn-ea"/>
        <a:cs typeface="+mn-cs"/>
      </a:defRPr>
    </a:lvl4pPr>
    <a:lvl5pPr marL="2095500" indent="-233363" algn="just" defTabSz="949325" rtl="0" eaLnBrk="0" fontAlgn="base" hangingPunct="0">
      <a:lnSpc>
        <a:spcPct val="90000"/>
      </a:lnSpc>
      <a:spcBef>
        <a:spcPct val="40000"/>
      </a:spcBef>
      <a:spcAft>
        <a:spcPct val="0"/>
      </a:spcAft>
      <a:buSzPct val="100000"/>
      <a:buChar char="•"/>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p:cNvSpPr>
          <p:nvPr/>
        </p:nvSpPr>
        <p:spPr bwMode="auto">
          <a:xfrm>
            <a:off x="4143375" y="-1588"/>
            <a:ext cx="3171825" cy="479426"/>
          </a:xfrm>
          <a:prstGeom prst="rect">
            <a:avLst/>
          </a:prstGeom>
          <a:noFill/>
          <a:ln w="9525">
            <a:noFill/>
            <a:miter lim="800000"/>
            <a:headEnd/>
            <a:tailEnd/>
          </a:ln>
        </p:spPr>
        <p:txBody>
          <a:bodyPr wrap="none" lIns="95006" tIns="47503" rIns="95006" bIns="47503" anchor="ctr"/>
          <a:lstStyle/>
          <a:p>
            <a:endParaRPr lang="en-US"/>
          </a:p>
        </p:txBody>
      </p:sp>
      <p:sp>
        <p:nvSpPr>
          <p:cNvPr id="78851" name="Rectangle 3"/>
          <p:cNvSpPr>
            <a:spLocks noChangeArrowheads="1"/>
          </p:cNvSpPr>
          <p:nvPr/>
        </p:nvSpPr>
        <p:spPr bwMode="auto">
          <a:xfrm>
            <a:off x="4143375" y="9118600"/>
            <a:ext cx="3171825" cy="482600"/>
          </a:xfrm>
          <a:prstGeom prst="rect">
            <a:avLst/>
          </a:prstGeom>
          <a:noFill/>
          <a:ln w="9525">
            <a:noFill/>
            <a:miter lim="800000"/>
            <a:headEnd/>
            <a:tailEnd/>
          </a:ln>
        </p:spPr>
        <p:txBody>
          <a:bodyPr lIns="19793" tIns="0" rIns="19793" bIns="0" anchor="b"/>
          <a:lstStyle/>
          <a:p>
            <a:pPr algn="r" defTabSz="1022350"/>
            <a:r>
              <a:rPr lang="en-US" sz="1000" i="1">
                <a:latin typeface="Times New Roman" pitchFamily="18" charset="0"/>
              </a:rPr>
              <a:t>72</a:t>
            </a:r>
          </a:p>
        </p:txBody>
      </p:sp>
      <p:sp>
        <p:nvSpPr>
          <p:cNvPr id="78852" name="Rectangle 4"/>
          <p:cNvSpPr>
            <a:spLocks noChangeArrowheads="1"/>
          </p:cNvSpPr>
          <p:nvPr/>
        </p:nvSpPr>
        <p:spPr bwMode="auto">
          <a:xfrm>
            <a:off x="0" y="9118600"/>
            <a:ext cx="3170238" cy="482600"/>
          </a:xfrm>
          <a:prstGeom prst="rect">
            <a:avLst/>
          </a:prstGeom>
          <a:noFill/>
          <a:ln w="9525">
            <a:noFill/>
            <a:miter lim="800000"/>
            <a:headEnd/>
            <a:tailEnd/>
          </a:ln>
        </p:spPr>
        <p:txBody>
          <a:bodyPr wrap="none" lIns="95006" tIns="47503" rIns="95006" bIns="47503" anchor="ctr"/>
          <a:lstStyle/>
          <a:p>
            <a:endParaRPr lang="en-US"/>
          </a:p>
        </p:txBody>
      </p:sp>
      <p:sp>
        <p:nvSpPr>
          <p:cNvPr id="78853" name="Rectangle 5"/>
          <p:cNvSpPr>
            <a:spLocks noChangeArrowheads="1"/>
          </p:cNvSpPr>
          <p:nvPr/>
        </p:nvSpPr>
        <p:spPr bwMode="auto">
          <a:xfrm>
            <a:off x="0" y="-1588"/>
            <a:ext cx="3170238" cy="479426"/>
          </a:xfrm>
          <a:prstGeom prst="rect">
            <a:avLst/>
          </a:prstGeom>
          <a:noFill/>
          <a:ln w="9525">
            <a:noFill/>
            <a:miter lim="800000"/>
            <a:headEnd/>
            <a:tailEnd/>
          </a:ln>
        </p:spPr>
        <p:txBody>
          <a:bodyPr wrap="none" lIns="95006" tIns="47503" rIns="95006" bIns="47503" anchor="ctr"/>
          <a:lstStyle/>
          <a:p>
            <a:endParaRPr lang="en-US"/>
          </a:p>
        </p:txBody>
      </p:sp>
      <p:sp>
        <p:nvSpPr>
          <p:cNvPr id="78854" name="Rectangle 6"/>
          <p:cNvSpPr>
            <a:spLocks noGrp="1" noRot="1" noChangeAspect="1" noChangeArrowheads="1" noTextEdit="1"/>
          </p:cNvSpPr>
          <p:nvPr>
            <p:ph type="sldImg"/>
          </p:nvPr>
        </p:nvSpPr>
        <p:spPr>
          <a:xfrm>
            <a:off x="1335088" y="725488"/>
            <a:ext cx="4646612" cy="3589337"/>
          </a:xfrm>
          <a:ln cap="flat"/>
        </p:spPr>
      </p:sp>
      <p:sp>
        <p:nvSpPr>
          <p:cNvPr id="78855" name="Rectangle 7"/>
          <p:cNvSpPr>
            <a:spLocks noGrp="1" noChangeArrowheads="1"/>
          </p:cNvSpPr>
          <p:nvPr>
            <p:ph type="body" idx="1"/>
          </p:nvPr>
        </p:nvSpPr>
        <p:spPr>
          <a:xfrm>
            <a:off x="1412875" y="4559300"/>
            <a:ext cx="4500563" cy="4319588"/>
          </a:xfrm>
          <a:noFill/>
          <a:ln w="9525"/>
        </p:spPr>
        <p:txBody>
          <a:bodyPr lIns="100615" tIns="52781" rIns="100615" bIns="52781"/>
          <a:lstStyle/>
          <a:p>
            <a:pPr marL="246063" indent="-246063" defTabSz="1022350"/>
            <a:endParaRPr lang="en-US"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ChangeArrowheads="1"/>
          </p:cNvSpPr>
          <p:nvPr/>
        </p:nvSpPr>
        <p:spPr bwMode="auto">
          <a:xfrm>
            <a:off x="4143375" y="-1588"/>
            <a:ext cx="3171825" cy="479426"/>
          </a:xfrm>
          <a:prstGeom prst="rect">
            <a:avLst/>
          </a:prstGeom>
          <a:noFill/>
          <a:ln w="9525">
            <a:noFill/>
            <a:miter lim="800000"/>
            <a:headEnd/>
            <a:tailEnd/>
          </a:ln>
        </p:spPr>
        <p:txBody>
          <a:bodyPr wrap="none" lIns="95006" tIns="47503" rIns="95006" bIns="47503" anchor="ctr"/>
          <a:lstStyle/>
          <a:p>
            <a:endParaRPr lang="en-US"/>
          </a:p>
        </p:txBody>
      </p:sp>
      <p:sp>
        <p:nvSpPr>
          <p:cNvPr id="79875" name="Rectangle 3"/>
          <p:cNvSpPr>
            <a:spLocks noChangeArrowheads="1"/>
          </p:cNvSpPr>
          <p:nvPr/>
        </p:nvSpPr>
        <p:spPr bwMode="auto">
          <a:xfrm>
            <a:off x="4143375" y="9118600"/>
            <a:ext cx="3171825" cy="482600"/>
          </a:xfrm>
          <a:prstGeom prst="rect">
            <a:avLst/>
          </a:prstGeom>
          <a:noFill/>
          <a:ln w="9525">
            <a:noFill/>
            <a:miter lim="800000"/>
            <a:headEnd/>
            <a:tailEnd/>
          </a:ln>
        </p:spPr>
        <p:txBody>
          <a:bodyPr lIns="19793" tIns="0" rIns="19793" bIns="0" anchor="b"/>
          <a:lstStyle/>
          <a:p>
            <a:pPr algn="r" defTabSz="1022350"/>
            <a:r>
              <a:rPr lang="en-US" sz="1000" i="1">
                <a:latin typeface="Times New Roman" pitchFamily="18" charset="0"/>
              </a:rPr>
              <a:t>73</a:t>
            </a:r>
          </a:p>
        </p:txBody>
      </p:sp>
      <p:sp>
        <p:nvSpPr>
          <p:cNvPr id="79876" name="Rectangle 4"/>
          <p:cNvSpPr>
            <a:spLocks noChangeArrowheads="1"/>
          </p:cNvSpPr>
          <p:nvPr/>
        </p:nvSpPr>
        <p:spPr bwMode="auto">
          <a:xfrm>
            <a:off x="0" y="9118600"/>
            <a:ext cx="3170238" cy="482600"/>
          </a:xfrm>
          <a:prstGeom prst="rect">
            <a:avLst/>
          </a:prstGeom>
          <a:noFill/>
          <a:ln w="9525">
            <a:noFill/>
            <a:miter lim="800000"/>
            <a:headEnd/>
            <a:tailEnd/>
          </a:ln>
        </p:spPr>
        <p:txBody>
          <a:bodyPr wrap="none" lIns="95006" tIns="47503" rIns="95006" bIns="47503" anchor="ctr"/>
          <a:lstStyle/>
          <a:p>
            <a:endParaRPr lang="en-US"/>
          </a:p>
        </p:txBody>
      </p:sp>
      <p:sp>
        <p:nvSpPr>
          <p:cNvPr id="79877" name="Rectangle 5"/>
          <p:cNvSpPr>
            <a:spLocks noChangeArrowheads="1"/>
          </p:cNvSpPr>
          <p:nvPr/>
        </p:nvSpPr>
        <p:spPr bwMode="auto">
          <a:xfrm>
            <a:off x="0" y="-1588"/>
            <a:ext cx="3170238" cy="479426"/>
          </a:xfrm>
          <a:prstGeom prst="rect">
            <a:avLst/>
          </a:prstGeom>
          <a:noFill/>
          <a:ln w="9525">
            <a:noFill/>
            <a:miter lim="800000"/>
            <a:headEnd/>
            <a:tailEnd/>
          </a:ln>
        </p:spPr>
        <p:txBody>
          <a:bodyPr wrap="none" lIns="95006" tIns="47503" rIns="95006" bIns="47503" anchor="ctr"/>
          <a:lstStyle/>
          <a:p>
            <a:endParaRPr lang="en-US"/>
          </a:p>
        </p:txBody>
      </p:sp>
      <p:sp>
        <p:nvSpPr>
          <p:cNvPr id="79878" name="Rectangle 6"/>
          <p:cNvSpPr>
            <a:spLocks noGrp="1" noRot="1" noChangeAspect="1" noChangeArrowheads="1" noTextEdit="1"/>
          </p:cNvSpPr>
          <p:nvPr>
            <p:ph type="sldImg"/>
          </p:nvPr>
        </p:nvSpPr>
        <p:spPr>
          <a:xfrm>
            <a:off x="1335088" y="725488"/>
            <a:ext cx="4646612" cy="3589337"/>
          </a:xfrm>
          <a:ln cap="flat"/>
        </p:spPr>
      </p:sp>
      <p:sp>
        <p:nvSpPr>
          <p:cNvPr id="79879" name="Rectangle 7"/>
          <p:cNvSpPr>
            <a:spLocks noGrp="1" noChangeArrowheads="1"/>
          </p:cNvSpPr>
          <p:nvPr>
            <p:ph type="body" idx="1"/>
          </p:nvPr>
        </p:nvSpPr>
        <p:spPr>
          <a:xfrm>
            <a:off x="1412875" y="4559300"/>
            <a:ext cx="4500563" cy="4319588"/>
          </a:xfrm>
          <a:noFill/>
          <a:ln w="9525"/>
        </p:spPr>
        <p:txBody>
          <a:bodyPr lIns="100615" tIns="52781" rIns="100615" bIns="52781"/>
          <a:lstStyle/>
          <a:p>
            <a:pPr marL="246063" indent="-246063" defTabSz="1022350"/>
            <a:endParaRPr lang="en-US" smtClean="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p:cNvSpPr>
          <p:nvPr/>
        </p:nvSpPr>
        <p:spPr bwMode="auto">
          <a:xfrm>
            <a:off x="4143375" y="-1588"/>
            <a:ext cx="3171825" cy="479426"/>
          </a:xfrm>
          <a:prstGeom prst="rect">
            <a:avLst/>
          </a:prstGeom>
          <a:noFill/>
          <a:ln w="9525">
            <a:noFill/>
            <a:miter lim="800000"/>
            <a:headEnd/>
            <a:tailEnd/>
          </a:ln>
        </p:spPr>
        <p:txBody>
          <a:bodyPr wrap="none" lIns="95006" tIns="47503" rIns="95006" bIns="47503" anchor="ctr"/>
          <a:lstStyle/>
          <a:p>
            <a:endParaRPr lang="en-US"/>
          </a:p>
        </p:txBody>
      </p:sp>
      <p:sp>
        <p:nvSpPr>
          <p:cNvPr id="80899" name="Rectangle 3"/>
          <p:cNvSpPr>
            <a:spLocks noChangeArrowheads="1"/>
          </p:cNvSpPr>
          <p:nvPr/>
        </p:nvSpPr>
        <p:spPr bwMode="auto">
          <a:xfrm>
            <a:off x="4143375" y="9118600"/>
            <a:ext cx="3171825" cy="482600"/>
          </a:xfrm>
          <a:prstGeom prst="rect">
            <a:avLst/>
          </a:prstGeom>
          <a:noFill/>
          <a:ln w="9525">
            <a:noFill/>
            <a:miter lim="800000"/>
            <a:headEnd/>
            <a:tailEnd/>
          </a:ln>
        </p:spPr>
        <p:txBody>
          <a:bodyPr lIns="19793" tIns="0" rIns="19793" bIns="0" anchor="b"/>
          <a:lstStyle/>
          <a:p>
            <a:pPr algn="r" defTabSz="1022350"/>
            <a:r>
              <a:rPr lang="en-US" sz="1000" i="1">
                <a:latin typeface="Times New Roman" pitchFamily="18" charset="0"/>
              </a:rPr>
              <a:t>74</a:t>
            </a:r>
          </a:p>
        </p:txBody>
      </p:sp>
      <p:sp>
        <p:nvSpPr>
          <p:cNvPr id="80900" name="Rectangle 4"/>
          <p:cNvSpPr>
            <a:spLocks noChangeArrowheads="1"/>
          </p:cNvSpPr>
          <p:nvPr/>
        </p:nvSpPr>
        <p:spPr bwMode="auto">
          <a:xfrm>
            <a:off x="0" y="9118600"/>
            <a:ext cx="3170238" cy="482600"/>
          </a:xfrm>
          <a:prstGeom prst="rect">
            <a:avLst/>
          </a:prstGeom>
          <a:noFill/>
          <a:ln w="9525">
            <a:noFill/>
            <a:miter lim="800000"/>
            <a:headEnd/>
            <a:tailEnd/>
          </a:ln>
        </p:spPr>
        <p:txBody>
          <a:bodyPr wrap="none" lIns="95006" tIns="47503" rIns="95006" bIns="47503" anchor="ctr"/>
          <a:lstStyle/>
          <a:p>
            <a:endParaRPr lang="en-US"/>
          </a:p>
        </p:txBody>
      </p:sp>
      <p:sp>
        <p:nvSpPr>
          <p:cNvPr id="80901" name="Rectangle 5"/>
          <p:cNvSpPr>
            <a:spLocks noChangeArrowheads="1"/>
          </p:cNvSpPr>
          <p:nvPr/>
        </p:nvSpPr>
        <p:spPr bwMode="auto">
          <a:xfrm>
            <a:off x="0" y="-1588"/>
            <a:ext cx="3170238" cy="479426"/>
          </a:xfrm>
          <a:prstGeom prst="rect">
            <a:avLst/>
          </a:prstGeom>
          <a:noFill/>
          <a:ln w="9525">
            <a:noFill/>
            <a:miter lim="800000"/>
            <a:headEnd/>
            <a:tailEnd/>
          </a:ln>
        </p:spPr>
        <p:txBody>
          <a:bodyPr wrap="none" lIns="95006" tIns="47503" rIns="95006" bIns="47503" anchor="ctr"/>
          <a:lstStyle/>
          <a:p>
            <a:endParaRPr lang="en-US"/>
          </a:p>
        </p:txBody>
      </p:sp>
      <p:sp>
        <p:nvSpPr>
          <p:cNvPr id="80902" name="Rectangle 6"/>
          <p:cNvSpPr>
            <a:spLocks noGrp="1" noRot="1" noChangeAspect="1" noChangeArrowheads="1" noTextEdit="1"/>
          </p:cNvSpPr>
          <p:nvPr>
            <p:ph type="sldImg"/>
          </p:nvPr>
        </p:nvSpPr>
        <p:spPr>
          <a:xfrm>
            <a:off x="1335088" y="725488"/>
            <a:ext cx="4646612" cy="3589337"/>
          </a:xfrm>
          <a:ln cap="flat"/>
        </p:spPr>
      </p:sp>
      <p:sp>
        <p:nvSpPr>
          <p:cNvPr id="80903" name="Rectangle 7"/>
          <p:cNvSpPr>
            <a:spLocks noGrp="1" noChangeArrowheads="1"/>
          </p:cNvSpPr>
          <p:nvPr>
            <p:ph type="body" idx="1"/>
          </p:nvPr>
        </p:nvSpPr>
        <p:spPr>
          <a:xfrm>
            <a:off x="1412875" y="4559300"/>
            <a:ext cx="4500563" cy="4319588"/>
          </a:xfrm>
          <a:noFill/>
          <a:ln w="9525"/>
        </p:spPr>
        <p:txBody>
          <a:bodyPr lIns="100615" tIns="52781" rIns="100615" bIns="52781"/>
          <a:lstStyle/>
          <a:p>
            <a:pPr marL="246063" indent="-246063" defTabSz="1022350"/>
            <a:endParaRPr lang="en-US" smtClean="0">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p:cNvSpPr>
          <p:nvPr/>
        </p:nvSpPr>
        <p:spPr bwMode="auto">
          <a:xfrm>
            <a:off x="4143375" y="-1588"/>
            <a:ext cx="3171825" cy="479426"/>
          </a:xfrm>
          <a:prstGeom prst="rect">
            <a:avLst/>
          </a:prstGeom>
          <a:noFill/>
          <a:ln w="9525">
            <a:noFill/>
            <a:miter lim="800000"/>
            <a:headEnd/>
            <a:tailEnd/>
          </a:ln>
        </p:spPr>
        <p:txBody>
          <a:bodyPr wrap="none" lIns="95006" tIns="47503" rIns="95006" bIns="47503" anchor="ctr"/>
          <a:lstStyle/>
          <a:p>
            <a:endParaRPr lang="en-US"/>
          </a:p>
        </p:txBody>
      </p:sp>
      <p:sp>
        <p:nvSpPr>
          <p:cNvPr id="84995" name="Rectangle 3"/>
          <p:cNvSpPr>
            <a:spLocks noChangeArrowheads="1"/>
          </p:cNvSpPr>
          <p:nvPr/>
        </p:nvSpPr>
        <p:spPr bwMode="auto">
          <a:xfrm>
            <a:off x="4143375" y="9118600"/>
            <a:ext cx="3171825" cy="482600"/>
          </a:xfrm>
          <a:prstGeom prst="rect">
            <a:avLst/>
          </a:prstGeom>
          <a:noFill/>
          <a:ln w="9525">
            <a:noFill/>
            <a:miter lim="800000"/>
            <a:headEnd/>
            <a:tailEnd/>
          </a:ln>
        </p:spPr>
        <p:txBody>
          <a:bodyPr lIns="19793" tIns="0" rIns="19793" bIns="0" anchor="b"/>
          <a:lstStyle/>
          <a:p>
            <a:pPr algn="r" defTabSz="1022350"/>
            <a:r>
              <a:rPr lang="en-US" sz="1000" i="1">
                <a:latin typeface="Times New Roman" pitchFamily="18" charset="0"/>
              </a:rPr>
              <a:t>68</a:t>
            </a:r>
          </a:p>
        </p:txBody>
      </p:sp>
      <p:sp>
        <p:nvSpPr>
          <p:cNvPr id="84996" name="Rectangle 4"/>
          <p:cNvSpPr>
            <a:spLocks noChangeArrowheads="1"/>
          </p:cNvSpPr>
          <p:nvPr/>
        </p:nvSpPr>
        <p:spPr bwMode="auto">
          <a:xfrm>
            <a:off x="0" y="9118600"/>
            <a:ext cx="3170238" cy="482600"/>
          </a:xfrm>
          <a:prstGeom prst="rect">
            <a:avLst/>
          </a:prstGeom>
          <a:noFill/>
          <a:ln w="9525">
            <a:noFill/>
            <a:miter lim="800000"/>
            <a:headEnd/>
            <a:tailEnd/>
          </a:ln>
        </p:spPr>
        <p:txBody>
          <a:bodyPr wrap="none" lIns="95006" tIns="47503" rIns="95006" bIns="47503" anchor="ctr"/>
          <a:lstStyle/>
          <a:p>
            <a:endParaRPr lang="en-US"/>
          </a:p>
        </p:txBody>
      </p:sp>
      <p:sp>
        <p:nvSpPr>
          <p:cNvPr id="84997" name="Rectangle 5"/>
          <p:cNvSpPr>
            <a:spLocks noChangeArrowheads="1"/>
          </p:cNvSpPr>
          <p:nvPr/>
        </p:nvSpPr>
        <p:spPr bwMode="auto">
          <a:xfrm>
            <a:off x="0" y="-1588"/>
            <a:ext cx="3170238" cy="479426"/>
          </a:xfrm>
          <a:prstGeom prst="rect">
            <a:avLst/>
          </a:prstGeom>
          <a:noFill/>
          <a:ln w="9525">
            <a:noFill/>
            <a:miter lim="800000"/>
            <a:headEnd/>
            <a:tailEnd/>
          </a:ln>
        </p:spPr>
        <p:txBody>
          <a:bodyPr wrap="none" lIns="95006" tIns="47503" rIns="95006" bIns="47503" anchor="ctr"/>
          <a:lstStyle/>
          <a:p>
            <a:endParaRPr lang="en-US"/>
          </a:p>
        </p:txBody>
      </p:sp>
      <p:sp>
        <p:nvSpPr>
          <p:cNvPr id="84998" name="Rectangle 6"/>
          <p:cNvSpPr>
            <a:spLocks noGrp="1" noRot="1" noChangeAspect="1" noChangeArrowheads="1" noTextEdit="1"/>
          </p:cNvSpPr>
          <p:nvPr>
            <p:ph type="sldImg"/>
          </p:nvPr>
        </p:nvSpPr>
        <p:spPr>
          <a:xfrm>
            <a:off x="1335088" y="725488"/>
            <a:ext cx="4646612" cy="3589337"/>
          </a:xfrm>
          <a:ln cap="flat"/>
        </p:spPr>
      </p:sp>
      <p:sp>
        <p:nvSpPr>
          <p:cNvPr id="84999" name="Rectangle 7"/>
          <p:cNvSpPr>
            <a:spLocks noGrp="1" noChangeArrowheads="1"/>
          </p:cNvSpPr>
          <p:nvPr>
            <p:ph type="body" idx="1"/>
          </p:nvPr>
        </p:nvSpPr>
        <p:spPr>
          <a:xfrm>
            <a:off x="1412875" y="4559300"/>
            <a:ext cx="4500563" cy="4319588"/>
          </a:xfrm>
          <a:noFill/>
          <a:ln w="9525"/>
        </p:spPr>
        <p:txBody>
          <a:bodyPr lIns="100615" tIns="52781" rIns="100615" bIns="52781"/>
          <a:lstStyle/>
          <a:p>
            <a:pPr marL="246063" indent="-246063" defTabSz="1022350"/>
            <a:endParaRPr lang="en-US" smtClean="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ChangeArrowheads="1"/>
          </p:cNvSpPr>
          <p:nvPr/>
        </p:nvSpPr>
        <p:spPr bwMode="auto">
          <a:xfrm>
            <a:off x="4143375" y="-1588"/>
            <a:ext cx="3171825" cy="479426"/>
          </a:xfrm>
          <a:prstGeom prst="rect">
            <a:avLst/>
          </a:prstGeom>
          <a:noFill/>
          <a:ln w="9525">
            <a:noFill/>
            <a:miter lim="800000"/>
            <a:headEnd/>
            <a:tailEnd/>
          </a:ln>
        </p:spPr>
        <p:txBody>
          <a:bodyPr wrap="none" lIns="95006" tIns="47503" rIns="95006" bIns="47503" anchor="ctr"/>
          <a:lstStyle/>
          <a:p>
            <a:endParaRPr lang="en-US"/>
          </a:p>
        </p:txBody>
      </p:sp>
      <p:sp>
        <p:nvSpPr>
          <p:cNvPr id="87043" name="Rectangle 3"/>
          <p:cNvSpPr>
            <a:spLocks noChangeArrowheads="1"/>
          </p:cNvSpPr>
          <p:nvPr/>
        </p:nvSpPr>
        <p:spPr bwMode="auto">
          <a:xfrm>
            <a:off x="4143375" y="9118600"/>
            <a:ext cx="3171825" cy="482600"/>
          </a:xfrm>
          <a:prstGeom prst="rect">
            <a:avLst/>
          </a:prstGeom>
          <a:noFill/>
          <a:ln w="9525">
            <a:noFill/>
            <a:miter lim="800000"/>
            <a:headEnd/>
            <a:tailEnd/>
          </a:ln>
        </p:spPr>
        <p:txBody>
          <a:bodyPr lIns="19793" tIns="0" rIns="19793" bIns="0" anchor="b"/>
          <a:lstStyle/>
          <a:p>
            <a:pPr algn="r" defTabSz="1022350"/>
            <a:r>
              <a:rPr lang="en-US" sz="1000" i="1">
                <a:latin typeface="Times New Roman" pitchFamily="18" charset="0"/>
              </a:rPr>
              <a:t>68</a:t>
            </a:r>
          </a:p>
        </p:txBody>
      </p:sp>
      <p:sp>
        <p:nvSpPr>
          <p:cNvPr id="87044" name="Rectangle 4"/>
          <p:cNvSpPr>
            <a:spLocks noChangeArrowheads="1"/>
          </p:cNvSpPr>
          <p:nvPr/>
        </p:nvSpPr>
        <p:spPr bwMode="auto">
          <a:xfrm>
            <a:off x="0" y="9118600"/>
            <a:ext cx="3170238" cy="482600"/>
          </a:xfrm>
          <a:prstGeom prst="rect">
            <a:avLst/>
          </a:prstGeom>
          <a:noFill/>
          <a:ln w="9525">
            <a:noFill/>
            <a:miter lim="800000"/>
            <a:headEnd/>
            <a:tailEnd/>
          </a:ln>
        </p:spPr>
        <p:txBody>
          <a:bodyPr wrap="none" lIns="95006" tIns="47503" rIns="95006" bIns="47503" anchor="ctr"/>
          <a:lstStyle/>
          <a:p>
            <a:endParaRPr lang="en-US"/>
          </a:p>
        </p:txBody>
      </p:sp>
      <p:sp>
        <p:nvSpPr>
          <p:cNvPr id="87045" name="Rectangle 5"/>
          <p:cNvSpPr>
            <a:spLocks noChangeArrowheads="1"/>
          </p:cNvSpPr>
          <p:nvPr/>
        </p:nvSpPr>
        <p:spPr bwMode="auto">
          <a:xfrm>
            <a:off x="0" y="-1588"/>
            <a:ext cx="3170238" cy="479426"/>
          </a:xfrm>
          <a:prstGeom prst="rect">
            <a:avLst/>
          </a:prstGeom>
          <a:noFill/>
          <a:ln w="9525">
            <a:noFill/>
            <a:miter lim="800000"/>
            <a:headEnd/>
            <a:tailEnd/>
          </a:ln>
        </p:spPr>
        <p:txBody>
          <a:bodyPr wrap="none" lIns="95006" tIns="47503" rIns="95006" bIns="47503" anchor="ctr"/>
          <a:lstStyle/>
          <a:p>
            <a:endParaRPr lang="en-US"/>
          </a:p>
        </p:txBody>
      </p:sp>
      <p:sp>
        <p:nvSpPr>
          <p:cNvPr id="87046" name="Rectangle 6"/>
          <p:cNvSpPr>
            <a:spLocks noGrp="1" noRot="1" noChangeAspect="1" noChangeArrowheads="1" noTextEdit="1"/>
          </p:cNvSpPr>
          <p:nvPr>
            <p:ph type="sldImg"/>
          </p:nvPr>
        </p:nvSpPr>
        <p:spPr>
          <a:xfrm>
            <a:off x="1335088" y="725488"/>
            <a:ext cx="4646612" cy="3589337"/>
          </a:xfrm>
          <a:ln cap="flat"/>
        </p:spPr>
      </p:sp>
      <p:sp>
        <p:nvSpPr>
          <p:cNvPr id="87047" name="Rectangle 7"/>
          <p:cNvSpPr>
            <a:spLocks noGrp="1" noChangeArrowheads="1"/>
          </p:cNvSpPr>
          <p:nvPr>
            <p:ph type="body" idx="1"/>
          </p:nvPr>
        </p:nvSpPr>
        <p:spPr>
          <a:xfrm>
            <a:off x="1412875" y="4559300"/>
            <a:ext cx="4500563" cy="4319588"/>
          </a:xfrm>
          <a:noFill/>
          <a:ln w="9525"/>
        </p:spPr>
        <p:txBody>
          <a:bodyPr lIns="100615" tIns="52781" rIns="100615" bIns="52781"/>
          <a:lstStyle/>
          <a:p>
            <a:pPr marL="246063" indent="-246063" defTabSz="1022350"/>
            <a:endParaRPr lang="en-US" smtClean="0">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ChangeArrowheads="1"/>
          </p:cNvSpPr>
          <p:nvPr/>
        </p:nvSpPr>
        <p:spPr bwMode="auto">
          <a:xfrm>
            <a:off x="4143375" y="-1588"/>
            <a:ext cx="3171825" cy="479426"/>
          </a:xfrm>
          <a:prstGeom prst="rect">
            <a:avLst/>
          </a:prstGeom>
          <a:noFill/>
          <a:ln w="9525">
            <a:noFill/>
            <a:miter lim="800000"/>
            <a:headEnd/>
            <a:tailEnd/>
          </a:ln>
        </p:spPr>
        <p:txBody>
          <a:bodyPr wrap="none" lIns="95006" tIns="47503" rIns="95006" bIns="47503" anchor="ctr"/>
          <a:lstStyle/>
          <a:p>
            <a:endParaRPr lang="en-US"/>
          </a:p>
        </p:txBody>
      </p:sp>
      <p:sp>
        <p:nvSpPr>
          <p:cNvPr id="88067" name="Rectangle 3"/>
          <p:cNvSpPr>
            <a:spLocks noChangeArrowheads="1"/>
          </p:cNvSpPr>
          <p:nvPr/>
        </p:nvSpPr>
        <p:spPr bwMode="auto">
          <a:xfrm>
            <a:off x="4143375" y="9118600"/>
            <a:ext cx="3171825" cy="482600"/>
          </a:xfrm>
          <a:prstGeom prst="rect">
            <a:avLst/>
          </a:prstGeom>
          <a:noFill/>
          <a:ln w="9525">
            <a:noFill/>
            <a:miter lim="800000"/>
            <a:headEnd/>
            <a:tailEnd/>
          </a:ln>
        </p:spPr>
        <p:txBody>
          <a:bodyPr lIns="19793" tIns="0" rIns="19793" bIns="0" anchor="b"/>
          <a:lstStyle/>
          <a:p>
            <a:pPr algn="r" defTabSz="1022350"/>
            <a:r>
              <a:rPr lang="en-US" sz="1000" i="1">
                <a:latin typeface="Times New Roman" pitchFamily="18" charset="0"/>
              </a:rPr>
              <a:t>68</a:t>
            </a:r>
          </a:p>
        </p:txBody>
      </p:sp>
      <p:sp>
        <p:nvSpPr>
          <p:cNvPr id="88068" name="Rectangle 4"/>
          <p:cNvSpPr>
            <a:spLocks noChangeArrowheads="1"/>
          </p:cNvSpPr>
          <p:nvPr/>
        </p:nvSpPr>
        <p:spPr bwMode="auto">
          <a:xfrm>
            <a:off x="0" y="9118600"/>
            <a:ext cx="3170238" cy="482600"/>
          </a:xfrm>
          <a:prstGeom prst="rect">
            <a:avLst/>
          </a:prstGeom>
          <a:noFill/>
          <a:ln w="9525">
            <a:noFill/>
            <a:miter lim="800000"/>
            <a:headEnd/>
            <a:tailEnd/>
          </a:ln>
        </p:spPr>
        <p:txBody>
          <a:bodyPr wrap="none" lIns="95006" tIns="47503" rIns="95006" bIns="47503" anchor="ctr"/>
          <a:lstStyle/>
          <a:p>
            <a:endParaRPr lang="en-US"/>
          </a:p>
        </p:txBody>
      </p:sp>
      <p:sp>
        <p:nvSpPr>
          <p:cNvPr id="88069" name="Rectangle 5"/>
          <p:cNvSpPr>
            <a:spLocks noChangeArrowheads="1"/>
          </p:cNvSpPr>
          <p:nvPr/>
        </p:nvSpPr>
        <p:spPr bwMode="auto">
          <a:xfrm>
            <a:off x="0" y="-1588"/>
            <a:ext cx="3170238" cy="479426"/>
          </a:xfrm>
          <a:prstGeom prst="rect">
            <a:avLst/>
          </a:prstGeom>
          <a:noFill/>
          <a:ln w="9525">
            <a:noFill/>
            <a:miter lim="800000"/>
            <a:headEnd/>
            <a:tailEnd/>
          </a:ln>
        </p:spPr>
        <p:txBody>
          <a:bodyPr wrap="none" lIns="95006" tIns="47503" rIns="95006" bIns="47503" anchor="ctr"/>
          <a:lstStyle/>
          <a:p>
            <a:endParaRPr lang="en-US"/>
          </a:p>
        </p:txBody>
      </p:sp>
      <p:sp>
        <p:nvSpPr>
          <p:cNvPr id="88070" name="Rectangle 6"/>
          <p:cNvSpPr>
            <a:spLocks noGrp="1" noRot="1" noChangeAspect="1" noChangeArrowheads="1" noTextEdit="1"/>
          </p:cNvSpPr>
          <p:nvPr>
            <p:ph type="sldImg"/>
          </p:nvPr>
        </p:nvSpPr>
        <p:spPr>
          <a:xfrm>
            <a:off x="1335088" y="725488"/>
            <a:ext cx="4646612" cy="3589337"/>
          </a:xfrm>
          <a:ln cap="flat"/>
        </p:spPr>
      </p:sp>
      <p:sp>
        <p:nvSpPr>
          <p:cNvPr id="88071" name="Rectangle 7"/>
          <p:cNvSpPr>
            <a:spLocks noGrp="1" noChangeArrowheads="1"/>
          </p:cNvSpPr>
          <p:nvPr>
            <p:ph type="body" idx="1"/>
          </p:nvPr>
        </p:nvSpPr>
        <p:spPr>
          <a:xfrm>
            <a:off x="1412875" y="4559300"/>
            <a:ext cx="4500563" cy="4319588"/>
          </a:xfrm>
          <a:noFill/>
          <a:ln w="9525"/>
        </p:spPr>
        <p:txBody>
          <a:bodyPr lIns="100615" tIns="52781" rIns="100615" bIns="52781"/>
          <a:lstStyle/>
          <a:p>
            <a:pPr marL="246063" indent="-246063" defTabSz="1022350"/>
            <a:endParaRPr lang="en-US"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ChangeArrowheads="1"/>
          </p:cNvSpPr>
          <p:nvPr/>
        </p:nvSpPr>
        <p:spPr bwMode="auto">
          <a:xfrm>
            <a:off x="4143375" y="-1588"/>
            <a:ext cx="3171825" cy="479426"/>
          </a:xfrm>
          <a:prstGeom prst="rect">
            <a:avLst/>
          </a:prstGeom>
          <a:noFill/>
          <a:ln w="9525">
            <a:noFill/>
            <a:miter lim="800000"/>
            <a:headEnd/>
            <a:tailEnd/>
          </a:ln>
        </p:spPr>
        <p:txBody>
          <a:bodyPr wrap="none" lIns="95006" tIns="47503" rIns="95006" bIns="47503" anchor="ctr"/>
          <a:lstStyle/>
          <a:p>
            <a:endParaRPr lang="en-US"/>
          </a:p>
        </p:txBody>
      </p:sp>
      <p:sp>
        <p:nvSpPr>
          <p:cNvPr id="89091" name="Rectangle 3"/>
          <p:cNvSpPr>
            <a:spLocks noChangeArrowheads="1"/>
          </p:cNvSpPr>
          <p:nvPr/>
        </p:nvSpPr>
        <p:spPr bwMode="auto">
          <a:xfrm>
            <a:off x="4143375" y="9118600"/>
            <a:ext cx="3171825" cy="482600"/>
          </a:xfrm>
          <a:prstGeom prst="rect">
            <a:avLst/>
          </a:prstGeom>
          <a:noFill/>
          <a:ln w="9525">
            <a:noFill/>
            <a:miter lim="800000"/>
            <a:headEnd/>
            <a:tailEnd/>
          </a:ln>
        </p:spPr>
        <p:txBody>
          <a:bodyPr lIns="19793" tIns="0" rIns="19793" bIns="0" anchor="b"/>
          <a:lstStyle/>
          <a:p>
            <a:pPr algn="r" defTabSz="1022350"/>
            <a:r>
              <a:rPr lang="en-US" sz="1000" i="1">
                <a:latin typeface="Times New Roman" pitchFamily="18" charset="0"/>
              </a:rPr>
              <a:t>75</a:t>
            </a:r>
          </a:p>
        </p:txBody>
      </p:sp>
      <p:sp>
        <p:nvSpPr>
          <p:cNvPr id="89092" name="Rectangle 4"/>
          <p:cNvSpPr>
            <a:spLocks noChangeArrowheads="1"/>
          </p:cNvSpPr>
          <p:nvPr/>
        </p:nvSpPr>
        <p:spPr bwMode="auto">
          <a:xfrm>
            <a:off x="0" y="9118600"/>
            <a:ext cx="3170238" cy="482600"/>
          </a:xfrm>
          <a:prstGeom prst="rect">
            <a:avLst/>
          </a:prstGeom>
          <a:noFill/>
          <a:ln w="9525">
            <a:noFill/>
            <a:miter lim="800000"/>
            <a:headEnd/>
            <a:tailEnd/>
          </a:ln>
        </p:spPr>
        <p:txBody>
          <a:bodyPr wrap="none" lIns="95006" tIns="47503" rIns="95006" bIns="47503" anchor="ctr"/>
          <a:lstStyle/>
          <a:p>
            <a:endParaRPr lang="en-US"/>
          </a:p>
        </p:txBody>
      </p:sp>
      <p:sp>
        <p:nvSpPr>
          <p:cNvPr id="89093" name="Rectangle 5"/>
          <p:cNvSpPr>
            <a:spLocks noChangeArrowheads="1"/>
          </p:cNvSpPr>
          <p:nvPr/>
        </p:nvSpPr>
        <p:spPr bwMode="auto">
          <a:xfrm>
            <a:off x="0" y="-1588"/>
            <a:ext cx="3170238" cy="479426"/>
          </a:xfrm>
          <a:prstGeom prst="rect">
            <a:avLst/>
          </a:prstGeom>
          <a:noFill/>
          <a:ln w="9525">
            <a:noFill/>
            <a:miter lim="800000"/>
            <a:headEnd/>
            <a:tailEnd/>
          </a:ln>
        </p:spPr>
        <p:txBody>
          <a:bodyPr wrap="none" lIns="95006" tIns="47503" rIns="95006" bIns="47503" anchor="ctr"/>
          <a:lstStyle/>
          <a:p>
            <a:endParaRPr lang="en-US"/>
          </a:p>
        </p:txBody>
      </p:sp>
      <p:sp>
        <p:nvSpPr>
          <p:cNvPr id="89094" name="Rectangle 6"/>
          <p:cNvSpPr>
            <a:spLocks noGrp="1" noRot="1" noChangeAspect="1" noChangeArrowheads="1" noTextEdit="1"/>
          </p:cNvSpPr>
          <p:nvPr>
            <p:ph type="sldImg"/>
          </p:nvPr>
        </p:nvSpPr>
        <p:spPr>
          <a:xfrm>
            <a:off x="1335088" y="725488"/>
            <a:ext cx="4646612" cy="3589337"/>
          </a:xfrm>
          <a:ln cap="flat"/>
        </p:spPr>
      </p:sp>
      <p:sp>
        <p:nvSpPr>
          <p:cNvPr id="89095" name="Rectangle 7"/>
          <p:cNvSpPr>
            <a:spLocks noGrp="1" noChangeArrowheads="1"/>
          </p:cNvSpPr>
          <p:nvPr>
            <p:ph type="body" idx="1"/>
          </p:nvPr>
        </p:nvSpPr>
        <p:spPr>
          <a:xfrm>
            <a:off x="1412875" y="4559300"/>
            <a:ext cx="4500563" cy="4319588"/>
          </a:xfrm>
          <a:noFill/>
          <a:ln w="9525"/>
        </p:spPr>
        <p:txBody>
          <a:bodyPr lIns="100615" tIns="52781" rIns="100615" bIns="52781"/>
          <a:lstStyle/>
          <a:p>
            <a:pPr marL="246063" indent="-246063" defTabSz="1022350"/>
            <a:endParaRPr lang="en-US" smtClean="0">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ChangeArrowheads="1"/>
          </p:cNvSpPr>
          <p:nvPr/>
        </p:nvSpPr>
        <p:spPr bwMode="auto">
          <a:xfrm>
            <a:off x="4143375" y="-1588"/>
            <a:ext cx="3171825" cy="479426"/>
          </a:xfrm>
          <a:prstGeom prst="rect">
            <a:avLst/>
          </a:prstGeom>
          <a:noFill/>
          <a:ln w="9525">
            <a:noFill/>
            <a:miter lim="800000"/>
            <a:headEnd/>
            <a:tailEnd/>
          </a:ln>
        </p:spPr>
        <p:txBody>
          <a:bodyPr wrap="none" lIns="95006" tIns="47503" rIns="95006" bIns="47503" anchor="ctr"/>
          <a:lstStyle/>
          <a:p>
            <a:endParaRPr lang="en-US"/>
          </a:p>
        </p:txBody>
      </p:sp>
      <p:sp>
        <p:nvSpPr>
          <p:cNvPr id="90115" name="Rectangle 3"/>
          <p:cNvSpPr>
            <a:spLocks noChangeArrowheads="1"/>
          </p:cNvSpPr>
          <p:nvPr/>
        </p:nvSpPr>
        <p:spPr bwMode="auto">
          <a:xfrm>
            <a:off x="4143375" y="9118600"/>
            <a:ext cx="3171825" cy="482600"/>
          </a:xfrm>
          <a:prstGeom prst="rect">
            <a:avLst/>
          </a:prstGeom>
          <a:noFill/>
          <a:ln w="9525">
            <a:noFill/>
            <a:miter lim="800000"/>
            <a:headEnd/>
            <a:tailEnd/>
          </a:ln>
        </p:spPr>
        <p:txBody>
          <a:bodyPr lIns="19793" tIns="0" rIns="19793" bIns="0" anchor="b"/>
          <a:lstStyle/>
          <a:p>
            <a:pPr algn="r" defTabSz="1022350"/>
            <a:r>
              <a:rPr lang="en-US" sz="1000" i="1">
                <a:latin typeface="Times New Roman" pitchFamily="18" charset="0"/>
              </a:rPr>
              <a:t>75</a:t>
            </a:r>
          </a:p>
        </p:txBody>
      </p:sp>
      <p:sp>
        <p:nvSpPr>
          <p:cNvPr id="90116" name="Rectangle 4"/>
          <p:cNvSpPr>
            <a:spLocks noChangeArrowheads="1"/>
          </p:cNvSpPr>
          <p:nvPr/>
        </p:nvSpPr>
        <p:spPr bwMode="auto">
          <a:xfrm>
            <a:off x="0" y="9118600"/>
            <a:ext cx="3170238" cy="482600"/>
          </a:xfrm>
          <a:prstGeom prst="rect">
            <a:avLst/>
          </a:prstGeom>
          <a:noFill/>
          <a:ln w="9525">
            <a:noFill/>
            <a:miter lim="800000"/>
            <a:headEnd/>
            <a:tailEnd/>
          </a:ln>
        </p:spPr>
        <p:txBody>
          <a:bodyPr wrap="none" lIns="95006" tIns="47503" rIns="95006" bIns="47503" anchor="ctr"/>
          <a:lstStyle/>
          <a:p>
            <a:endParaRPr lang="en-US"/>
          </a:p>
        </p:txBody>
      </p:sp>
      <p:sp>
        <p:nvSpPr>
          <p:cNvPr id="90117" name="Rectangle 5"/>
          <p:cNvSpPr>
            <a:spLocks noChangeArrowheads="1"/>
          </p:cNvSpPr>
          <p:nvPr/>
        </p:nvSpPr>
        <p:spPr bwMode="auto">
          <a:xfrm>
            <a:off x="0" y="-1588"/>
            <a:ext cx="3170238" cy="479426"/>
          </a:xfrm>
          <a:prstGeom prst="rect">
            <a:avLst/>
          </a:prstGeom>
          <a:noFill/>
          <a:ln w="9525">
            <a:noFill/>
            <a:miter lim="800000"/>
            <a:headEnd/>
            <a:tailEnd/>
          </a:ln>
        </p:spPr>
        <p:txBody>
          <a:bodyPr wrap="none" lIns="95006" tIns="47503" rIns="95006" bIns="47503" anchor="ctr"/>
          <a:lstStyle/>
          <a:p>
            <a:endParaRPr lang="en-US"/>
          </a:p>
        </p:txBody>
      </p:sp>
      <p:sp>
        <p:nvSpPr>
          <p:cNvPr id="90118" name="Rectangle 6"/>
          <p:cNvSpPr>
            <a:spLocks noGrp="1" noRot="1" noChangeAspect="1" noChangeArrowheads="1" noTextEdit="1"/>
          </p:cNvSpPr>
          <p:nvPr>
            <p:ph type="sldImg"/>
          </p:nvPr>
        </p:nvSpPr>
        <p:spPr>
          <a:xfrm>
            <a:off x="1335088" y="725488"/>
            <a:ext cx="4646612" cy="3589337"/>
          </a:xfrm>
          <a:ln cap="flat"/>
        </p:spPr>
      </p:sp>
      <p:sp>
        <p:nvSpPr>
          <p:cNvPr id="90119" name="Rectangle 7"/>
          <p:cNvSpPr>
            <a:spLocks noGrp="1" noChangeArrowheads="1"/>
          </p:cNvSpPr>
          <p:nvPr>
            <p:ph type="body" idx="1"/>
          </p:nvPr>
        </p:nvSpPr>
        <p:spPr>
          <a:xfrm>
            <a:off x="1412875" y="4559300"/>
            <a:ext cx="4500563" cy="4319588"/>
          </a:xfrm>
          <a:noFill/>
          <a:ln w="9525"/>
        </p:spPr>
        <p:txBody>
          <a:bodyPr lIns="100615" tIns="52781" rIns="100615" bIns="52781"/>
          <a:lstStyle/>
          <a:p>
            <a:pPr marL="246063" indent="-246063" defTabSz="1022350"/>
            <a:endParaRPr lang="en-US" smtClean="0">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4143375" y="-1588"/>
            <a:ext cx="3171825" cy="479426"/>
          </a:xfrm>
          <a:prstGeom prst="rect">
            <a:avLst/>
          </a:prstGeom>
          <a:noFill/>
          <a:ln w="9525">
            <a:noFill/>
            <a:miter lim="800000"/>
            <a:headEnd/>
            <a:tailEnd/>
          </a:ln>
        </p:spPr>
        <p:txBody>
          <a:bodyPr wrap="none" lIns="95006" tIns="47503" rIns="95006" bIns="47503" anchor="ctr"/>
          <a:lstStyle/>
          <a:p>
            <a:endParaRPr lang="en-US"/>
          </a:p>
        </p:txBody>
      </p:sp>
      <p:sp>
        <p:nvSpPr>
          <p:cNvPr id="91139" name="Rectangle 3"/>
          <p:cNvSpPr>
            <a:spLocks noChangeArrowheads="1"/>
          </p:cNvSpPr>
          <p:nvPr/>
        </p:nvSpPr>
        <p:spPr bwMode="auto">
          <a:xfrm>
            <a:off x="4143375" y="9118600"/>
            <a:ext cx="3171825" cy="482600"/>
          </a:xfrm>
          <a:prstGeom prst="rect">
            <a:avLst/>
          </a:prstGeom>
          <a:noFill/>
          <a:ln w="9525">
            <a:noFill/>
            <a:miter lim="800000"/>
            <a:headEnd/>
            <a:tailEnd/>
          </a:ln>
        </p:spPr>
        <p:txBody>
          <a:bodyPr lIns="19793" tIns="0" rIns="19793" bIns="0" anchor="b"/>
          <a:lstStyle/>
          <a:p>
            <a:pPr algn="r" defTabSz="1022350"/>
            <a:r>
              <a:rPr lang="en-US" sz="1000" i="1">
                <a:latin typeface="Times New Roman" pitchFamily="18" charset="0"/>
              </a:rPr>
              <a:t>76</a:t>
            </a:r>
          </a:p>
        </p:txBody>
      </p:sp>
      <p:sp>
        <p:nvSpPr>
          <p:cNvPr id="91140" name="Rectangle 4"/>
          <p:cNvSpPr>
            <a:spLocks noChangeArrowheads="1"/>
          </p:cNvSpPr>
          <p:nvPr/>
        </p:nvSpPr>
        <p:spPr bwMode="auto">
          <a:xfrm>
            <a:off x="0" y="9118600"/>
            <a:ext cx="3170238" cy="482600"/>
          </a:xfrm>
          <a:prstGeom prst="rect">
            <a:avLst/>
          </a:prstGeom>
          <a:noFill/>
          <a:ln w="9525">
            <a:noFill/>
            <a:miter lim="800000"/>
            <a:headEnd/>
            <a:tailEnd/>
          </a:ln>
        </p:spPr>
        <p:txBody>
          <a:bodyPr wrap="none" lIns="95006" tIns="47503" rIns="95006" bIns="47503" anchor="ctr"/>
          <a:lstStyle/>
          <a:p>
            <a:endParaRPr lang="en-US"/>
          </a:p>
        </p:txBody>
      </p:sp>
      <p:sp>
        <p:nvSpPr>
          <p:cNvPr id="91141" name="Rectangle 5"/>
          <p:cNvSpPr>
            <a:spLocks noChangeArrowheads="1"/>
          </p:cNvSpPr>
          <p:nvPr/>
        </p:nvSpPr>
        <p:spPr bwMode="auto">
          <a:xfrm>
            <a:off x="0" y="-1588"/>
            <a:ext cx="3170238" cy="479426"/>
          </a:xfrm>
          <a:prstGeom prst="rect">
            <a:avLst/>
          </a:prstGeom>
          <a:noFill/>
          <a:ln w="9525">
            <a:noFill/>
            <a:miter lim="800000"/>
            <a:headEnd/>
            <a:tailEnd/>
          </a:ln>
        </p:spPr>
        <p:txBody>
          <a:bodyPr wrap="none" lIns="95006" tIns="47503" rIns="95006" bIns="47503" anchor="ctr"/>
          <a:lstStyle/>
          <a:p>
            <a:endParaRPr lang="en-US"/>
          </a:p>
        </p:txBody>
      </p:sp>
      <p:sp>
        <p:nvSpPr>
          <p:cNvPr id="91142" name="Rectangle 6"/>
          <p:cNvSpPr>
            <a:spLocks noGrp="1" noRot="1" noChangeAspect="1" noChangeArrowheads="1" noTextEdit="1"/>
          </p:cNvSpPr>
          <p:nvPr>
            <p:ph type="sldImg"/>
          </p:nvPr>
        </p:nvSpPr>
        <p:spPr>
          <a:xfrm>
            <a:off x="1335088" y="725488"/>
            <a:ext cx="4646612" cy="3589337"/>
          </a:xfrm>
          <a:ln cap="flat"/>
        </p:spPr>
      </p:sp>
      <p:sp>
        <p:nvSpPr>
          <p:cNvPr id="91143" name="Rectangle 7"/>
          <p:cNvSpPr>
            <a:spLocks noGrp="1" noChangeArrowheads="1"/>
          </p:cNvSpPr>
          <p:nvPr>
            <p:ph type="body" idx="1"/>
          </p:nvPr>
        </p:nvSpPr>
        <p:spPr>
          <a:xfrm>
            <a:off x="1412875" y="4559300"/>
            <a:ext cx="4500563" cy="4319588"/>
          </a:xfrm>
          <a:noFill/>
          <a:ln w="9525"/>
        </p:spPr>
        <p:txBody>
          <a:bodyPr lIns="100615" tIns="52781" rIns="100615" bIns="52781"/>
          <a:lstStyle/>
          <a:p>
            <a:pPr marL="246063" indent="-246063" defTabSz="1022350"/>
            <a:endParaRPr lang="en-US" smtClean="0">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ChangeArrowheads="1"/>
          </p:cNvSpPr>
          <p:nvPr/>
        </p:nvSpPr>
        <p:spPr bwMode="auto">
          <a:xfrm>
            <a:off x="4143375" y="-1588"/>
            <a:ext cx="3171825" cy="479426"/>
          </a:xfrm>
          <a:prstGeom prst="rect">
            <a:avLst/>
          </a:prstGeom>
          <a:noFill/>
          <a:ln w="9525">
            <a:noFill/>
            <a:miter lim="800000"/>
            <a:headEnd/>
            <a:tailEnd/>
          </a:ln>
        </p:spPr>
        <p:txBody>
          <a:bodyPr wrap="none" lIns="95006" tIns="47503" rIns="95006" bIns="47503" anchor="ctr"/>
          <a:lstStyle/>
          <a:p>
            <a:endParaRPr lang="en-US"/>
          </a:p>
        </p:txBody>
      </p:sp>
      <p:sp>
        <p:nvSpPr>
          <p:cNvPr id="98307" name="Rectangle 3"/>
          <p:cNvSpPr>
            <a:spLocks noChangeArrowheads="1"/>
          </p:cNvSpPr>
          <p:nvPr/>
        </p:nvSpPr>
        <p:spPr bwMode="auto">
          <a:xfrm>
            <a:off x="4143375" y="9118600"/>
            <a:ext cx="3171825" cy="482600"/>
          </a:xfrm>
          <a:prstGeom prst="rect">
            <a:avLst/>
          </a:prstGeom>
          <a:noFill/>
          <a:ln w="9525">
            <a:noFill/>
            <a:miter lim="800000"/>
            <a:headEnd/>
            <a:tailEnd/>
          </a:ln>
        </p:spPr>
        <p:txBody>
          <a:bodyPr lIns="19793" tIns="0" rIns="19793" bIns="0" anchor="b"/>
          <a:lstStyle/>
          <a:p>
            <a:pPr algn="r" defTabSz="1022350"/>
            <a:r>
              <a:rPr lang="en-US" sz="1000" i="1">
                <a:latin typeface="Times New Roman" pitchFamily="18" charset="0"/>
              </a:rPr>
              <a:t>78</a:t>
            </a:r>
          </a:p>
        </p:txBody>
      </p:sp>
      <p:sp>
        <p:nvSpPr>
          <p:cNvPr id="98308" name="Rectangle 4"/>
          <p:cNvSpPr>
            <a:spLocks noChangeArrowheads="1"/>
          </p:cNvSpPr>
          <p:nvPr/>
        </p:nvSpPr>
        <p:spPr bwMode="auto">
          <a:xfrm>
            <a:off x="0" y="9118600"/>
            <a:ext cx="3170238" cy="482600"/>
          </a:xfrm>
          <a:prstGeom prst="rect">
            <a:avLst/>
          </a:prstGeom>
          <a:noFill/>
          <a:ln w="9525">
            <a:noFill/>
            <a:miter lim="800000"/>
            <a:headEnd/>
            <a:tailEnd/>
          </a:ln>
        </p:spPr>
        <p:txBody>
          <a:bodyPr wrap="none" lIns="95006" tIns="47503" rIns="95006" bIns="47503" anchor="ctr"/>
          <a:lstStyle/>
          <a:p>
            <a:endParaRPr lang="en-US"/>
          </a:p>
        </p:txBody>
      </p:sp>
      <p:sp>
        <p:nvSpPr>
          <p:cNvPr id="98309" name="Rectangle 5"/>
          <p:cNvSpPr>
            <a:spLocks noChangeArrowheads="1"/>
          </p:cNvSpPr>
          <p:nvPr/>
        </p:nvSpPr>
        <p:spPr bwMode="auto">
          <a:xfrm>
            <a:off x="0" y="-1588"/>
            <a:ext cx="3170238" cy="479426"/>
          </a:xfrm>
          <a:prstGeom prst="rect">
            <a:avLst/>
          </a:prstGeom>
          <a:noFill/>
          <a:ln w="9525">
            <a:noFill/>
            <a:miter lim="800000"/>
            <a:headEnd/>
            <a:tailEnd/>
          </a:ln>
        </p:spPr>
        <p:txBody>
          <a:bodyPr wrap="none" lIns="95006" tIns="47503" rIns="95006" bIns="47503" anchor="ctr"/>
          <a:lstStyle/>
          <a:p>
            <a:endParaRPr lang="en-US"/>
          </a:p>
        </p:txBody>
      </p:sp>
      <p:sp>
        <p:nvSpPr>
          <p:cNvPr id="98310" name="Rectangle 6"/>
          <p:cNvSpPr>
            <a:spLocks noGrp="1" noRot="1" noChangeAspect="1" noChangeArrowheads="1" noTextEdit="1"/>
          </p:cNvSpPr>
          <p:nvPr>
            <p:ph type="sldImg"/>
          </p:nvPr>
        </p:nvSpPr>
        <p:spPr>
          <a:xfrm>
            <a:off x="1335088" y="725488"/>
            <a:ext cx="4646612" cy="3589337"/>
          </a:xfrm>
          <a:ln cap="flat"/>
        </p:spPr>
      </p:sp>
      <p:sp>
        <p:nvSpPr>
          <p:cNvPr id="98311" name="Rectangle 7"/>
          <p:cNvSpPr>
            <a:spLocks noGrp="1" noChangeArrowheads="1"/>
          </p:cNvSpPr>
          <p:nvPr>
            <p:ph type="body" idx="1"/>
          </p:nvPr>
        </p:nvSpPr>
        <p:spPr>
          <a:xfrm>
            <a:off x="1412875" y="4559300"/>
            <a:ext cx="4500563" cy="4319588"/>
          </a:xfrm>
          <a:noFill/>
          <a:ln w="9525"/>
        </p:spPr>
        <p:txBody>
          <a:bodyPr lIns="100615" tIns="52781" rIns="100615" bIns="52781"/>
          <a:lstStyle/>
          <a:p>
            <a:pPr marL="246063" indent="-246063" defTabSz="1022350"/>
            <a:endParaRPr lang="en-US"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ChangeArrowheads="1"/>
          </p:cNvSpPr>
          <p:nvPr/>
        </p:nvSpPr>
        <p:spPr bwMode="auto">
          <a:xfrm>
            <a:off x="4143375" y="-1588"/>
            <a:ext cx="3171825" cy="479426"/>
          </a:xfrm>
          <a:prstGeom prst="rect">
            <a:avLst/>
          </a:prstGeom>
          <a:noFill/>
          <a:ln w="9525">
            <a:noFill/>
            <a:miter lim="800000"/>
            <a:headEnd/>
            <a:tailEnd/>
          </a:ln>
        </p:spPr>
        <p:txBody>
          <a:bodyPr wrap="none" lIns="95006" tIns="47503" rIns="95006" bIns="47503" anchor="ctr"/>
          <a:lstStyle/>
          <a:p>
            <a:endParaRPr lang="en-US"/>
          </a:p>
        </p:txBody>
      </p:sp>
      <p:sp>
        <p:nvSpPr>
          <p:cNvPr id="100355" name="Rectangle 3"/>
          <p:cNvSpPr>
            <a:spLocks noChangeArrowheads="1"/>
          </p:cNvSpPr>
          <p:nvPr/>
        </p:nvSpPr>
        <p:spPr bwMode="auto">
          <a:xfrm>
            <a:off x="4143375" y="9118600"/>
            <a:ext cx="3171825" cy="482600"/>
          </a:xfrm>
          <a:prstGeom prst="rect">
            <a:avLst/>
          </a:prstGeom>
          <a:noFill/>
          <a:ln w="9525">
            <a:noFill/>
            <a:miter lim="800000"/>
            <a:headEnd/>
            <a:tailEnd/>
          </a:ln>
        </p:spPr>
        <p:txBody>
          <a:bodyPr lIns="19793" tIns="0" rIns="19793" bIns="0" anchor="b"/>
          <a:lstStyle/>
          <a:p>
            <a:pPr algn="r" defTabSz="1022350"/>
            <a:r>
              <a:rPr lang="en-US" sz="1000" i="1">
                <a:latin typeface="Times New Roman" pitchFamily="18" charset="0"/>
              </a:rPr>
              <a:t>78</a:t>
            </a:r>
          </a:p>
        </p:txBody>
      </p:sp>
      <p:sp>
        <p:nvSpPr>
          <p:cNvPr id="100356" name="Rectangle 4"/>
          <p:cNvSpPr>
            <a:spLocks noChangeArrowheads="1"/>
          </p:cNvSpPr>
          <p:nvPr/>
        </p:nvSpPr>
        <p:spPr bwMode="auto">
          <a:xfrm>
            <a:off x="0" y="9118600"/>
            <a:ext cx="3170238" cy="482600"/>
          </a:xfrm>
          <a:prstGeom prst="rect">
            <a:avLst/>
          </a:prstGeom>
          <a:noFill/>
          <a:ln w="9525">
            <a:noFill/>
            <a:miter lim="800000"/>
            <a:headEnd/>
            <a:tailEnd/>
          </a:ln>
        </p:spPr>
        <p:txBody>
          <a:bodyPr wrap="none" lIns="95006" tIns="47503" rIns="95006" bIns="47503" anchor="ctr"/>
          <a:lstStyle/>
          <a:p>
            <a:endParaRPr lang="en-US"/>
          </a:p>
        </p:txBody>
      </p:sp>
      <p:sp>
        <p:nvSpPr>
          <p:cNvPr id="100357" name="Rectangle 5"/>
          <p:cNvSpPr>
            <a:spLocks noChangeArrowheads="1"/>
          </p:cNvSpPr>
          <p:nvPr/>
        </p:nvSpPr>
        <p:spPr bwMode="auto">
          <a:xfrm>
            <a:off x="0" y="-1588"/>
            <a:ext cx="3170238" cy="479426"/>
          </a:xfrm>
          <a:prstGeom prst="rect">
            <a:avLst/>
          </a:prstGeom>
          <a:noFill/>
          <a:ln w="9525">
            <a:noFill/>
            <a:miter lim="800000"/>
            <a:headEnd/>
            <a:tailEnd/>
          </a:ln>
        </p:spPr>
        <p:txBody>
          <a:bodyPr wrap="none" lIns="95006" tIns="47503" rIns="95006" bIns="47503" anchor="ctr"/>
          <a:lstStyle/>
          <a:p>
            <a:endParaRPr lang="en-US"/>
          </a:p>
        </p:txBody>
      </p:sp>
      <p:sp>
        <p:nvSpPr>
          <p:cNvPr id="100358" name="Rectangle 6"/>
          <p:cNvSpPr>
            <a:spLocks noGrp="1" noRot="1" noChangeAspect="1" noChangeArrowheads="1" noTextEdit="1"/>
          </p:cNvSpPr>
          <p:nvPr>
            <p:ph type="sldImg"/>
          </p:nvPr>
        </p:nvSpPr>
        <p:spPr>
          <a:xfrm>
            <a:off x="1335088" y="725488"/>
            <a:ext cx="4646612" cy="3589337"/>
          </a:xfrm>
          <a:ln cap="flat"/>
        </p:spPr>
      </p:sp>
      <p:sp>
        <p:nvSpPr>
          <p:cNvPr id="100359" name="Rectangle 7"/>
          <p:cNvSpPr>
            <a:spLocks noGrp="1" noChangeArrowheads="1"/>
          </p:cNvSpPr>
          <p:nvPr>
            <p:ph type="body" idx="1"/>
          </p:nvPr>
        </p:nvSpPr>
        <p:spPr>
          <a:xfrm>
            <a:off x="1412875" y="4559300"/>
            <a:ext cx="4500563" cy="4319588"/>
          </a:xfrm>
          <a:noFill/>
          <a:ln w="9525"/>
        </p:spPr>
        <p:txBody>
          <a:bodyPr lIns="100615" tIns="52781" rIns="100615" bIns="52781"/>
          <a:lstStyle/>
          <a:p>
            <a:pPr marL="246063" indent="-246063" defTabSz="1022350"/>
            <a:endParaRPr lang="en-US" smtClean="0">
              <a:latin typeface="Arial"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ChangeArrowheads="1"/>
          </p:cNvSpPr>
          <p:nvPr/>
        </p:nvSpPr>
        <p:spPr bwMode="auto">
          <a:xfrm>
            <a:off x="4143375" y="-1588"/>
            <a:ext cx="3171825" cy="479426"/>
          </a:xfrm>
          <a:prstGeom prst="rect">
            <a:avLst/>
          </a:prstGeom>
          <a:noFill/>
          <a:ln w="9525">
            <a:noFill/>
            <a:miter lim="800000"/>
            <a:headEnd/>
            <a:tailEnd/>
          </a:ln>
        </p:spPr>
        <p:txBody>
          <a:bodyPr wrap="none" lIns="95006" tIns="47503" rIns="95006" bIns="47503" anchor="ctr"/>
          <a:lstStyle/>
          <a:p>
            <a:endParaRPr lang="en-US"/>
          </a:p>
        </p:txBody>
      </p:sp>
      <p:sp>
        <p:nvSpPr>
          <p:cNvPr id="102403" name="Rectangle 3"/>
          <p:cNvSpPr>
            <a:spLocks noChangeArrowheads="1"/>
          </p:cNvSpPr>
          <p:nvPr/>
        </p:nvSpPr>
        <p:spPr bwMode="auto">
          <a:xfrm>
            <a:off x="4143375" y="9118600"/>
            <a:ext cx="3171825" cy="482600"/>
          </a:xfrm>
          <a:prstGeom prst="rect">
            <a:avLst/>
          </a:prstGeom>
          <a:noFill/>
          <a:ln w="9525">
            <a:noFill/>
            <a:miter lim="800000"/>
            <a:headEnd/>
            <a:tailEnd/>
          </a:ln>
        </p:spPr>
        <p:txBody>
          <a:bodyPr lIns="19793" tIns="0" rIns="19793" bIns="0" anchor="b"/>
          <a:lstStyle/>
          <a:p>
            <a:pPr algn="r" defTabSz="1022350"/>
            <a:r>
              <a:rPr lang="en-US" sz="1000" i="1">
                <a:latin typeface="Times New Roman" pitchFamily="18" charset="0"/>
              </a:rPr>
              <a:t>80</a:t>
            </a:r>
          </a:p>
        </p:txBody>
      </p:sp>
      <p:sp>
        <p:nvSpPr>
          <p:cNvPr id="102404" name="Rectangle 4"/>
          <p:cNvSpPr>
            <a:spLocks noChangeArrowheads="1"/>
          </p:cNvSpPr>
          <p:nvPr/>
        </p:nvSpPr>
        <p:spPr bwMode="auto">
          <a:xfrm>
            <a:off x="0" y="9118600"/>
            <a:ext cx="3170238" cy="482600"/>
          </a:xfrm>
          <a:prstGeom prst="rect">
            <a:avLst/>
          </a:prstGeom>
          <a:noFill/>
          <a:ln w="9525">
            <a:noFill/>
            <a:miter lim="800000"/>
            <a:headEnd/>
            <a:tailEnd/>
          </a:ln>
        </p:spPr>
        <p:txBody>
          <a:bodyPr wrap="none" lIns="95006" tIns="47503" rIns="95006" bIns="47503" anchor="ctr"/>
          <a:lstStyle/>
          <a:p>
            <a:endParaRPr lang="en-US"/>
          </a:p>
        </p:txBody>
      </p:sp>
      <p:sp>
        <p:nvSpPr>
          <p:cNvPr id="102405" name="Rectangle 5"/>
          <p:cNvSpPr>
            <a:spLocks noChangeArrowheads="1"/>
          </p:cNvSpPr>
          <p:nvPr/>
        </p:nvSpPr>
        <p:spPr bwMode="auto">
          <a:xfrm>
            <a:off x="0" y="-1588"/>
            <a:ext cx="3170238" cy="479426"/>
          </a:xfrm>
          <a:prstGeom prst="rect">
            <a:avLst/>
          </a:prstGeom>
          <a:noFill/>
          <a:ln w="9525">
            <a:noFill/>
            <a:miter lim="800000"/>
            <a:headEnd/>
            <a:tailEnd/>
          </a:ln>
        </p:spPr>
        <p:txBody>
          <a:bodyPr wrap="none" lIns="95006" tIns="47503" rIns="95006" bIns="47503" anchor="ctr"/>
          <a:lstStyle/>
          <a:p>
            <a:endParaRPr lang="en-US"/>
          </a:p>
        </p:txBody>
      </p:sp>
      <p:sp>
        <p:nvSpPr>
          <p:cNvPr id="102406" name="Rectangle 6"/>
          <p:cNvSpPr>
            <a:spLocks noGrp="1" noRot="1" noChangeAspect="1" noChangeArrowheads="1" noTextEdit="1"/>
          </p:cNvSpPr>
          <p:nvPr>
            <p:ph type="sldImg"/>
          </p:nvPr>
        </p:nvSpPr>
        <p:spPr>
          <a:xfrm>
            <a:off x="1335088" y="725488"/>
            <a:ext cx="4646612" cy="3589337"/>
          </a:xfrm>
          <a:ln cap="flat"/>
        </p:spPr>
      </p:sp>
      <p:sp>
        <p:nvSpPr>
          <p:cNvPr id="102407" name="Rectangle 7"/>
          <p:cNvSpPr>
            <a:spLocks noGrp="1" noChangeArrowheads="1"/>
          </p:cNvSpPr>
          <p:nvPr>
            <p:ph type="body" idx="1"/>
          </p:nvPr>
        </p:nvSpPr>
        <p:spPr>
          <a:xfrm>
            <a:off x="1412875" y="4559300"/>
            <a:ext cx="4500563" cy="4319588"/>
          </a:xfrm>
          <a:noFill/>
          <a:ln w="9525"/>
        </p:spPr>
        <p:txBody>
          <a:bodyPr lIns="100615" tIns="52781" rIns="100615" bIns="52781"/>
          <a:lstStyle/>
          <a:p>
            <a:pPr marL="246063" indent="-246063" defTabSz="1022350"/>
            <a:endParaRPr lang="en-US" smtClean="0">
              <a:latin typeface="Arial"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ChangeArrowheads="1"/>
          </p:cNvSpPr>
          <p:nvPr/>
        </p:nvSpPr>
        <p:spPr bwMode="auto">
          <a:xfrm>
            <a:off x="4143375" y="-1588"/>
            <a:ext cx="3171825" cy="479426"/>
          </a:xfrm>
          <a:prstGeom prst="rect">
            <a:avLst/>
          </a:prstGeom>
          <a:noFill/>
          <a:ln w="9525">
            <a:noFill/>
            <a:miter lim="800000"/>
            <a:headEnd/>
            <a:tailEnd/>
          </a:ln>
        </p:spPr>
        <p:txBody>
          <a:bodyPr wrap="none" lIns="95006" tIns="47503" rIns="95006" bIns="47503" anchor="ctr"/>
          <a:lstStyle/>
          <a:p>
            <a:endParaRPr lang="en-US"/>
          </a:p>
        </p:txBody>
      </p:sp>
      <p:sp>
        <p:nvSpPr>
          <p:cNvPr id="103427" name="Rectangle 3"/>
          <p:cNvSpPr>
            <a:spLocks noChangeArrowheads="1"/>
          </p:cNvSpPr>
          <p:nvPr/>
        </p:nvSpPr>
        <p:spPr bwMode="auto">
          <a:xfrm>
            <a:off x="4143375" y="9118600"/>
            <a:ext cx="3171825" cy="482600"/>
          </a:xfrm>
          <a:prstGeom prst="rect">
            <a:avLst/>
          </a:prstGeom>
          <a:noFill/>
          <a:ln w="9525">
            <a:noFill/>
            <a:miter lim="800000"/>
            <a:headEnd/>
            <a:tailEnd/>
          </a:ln>
        </p:spPr>
        <p:txBody>
          <a:bodyPr lIns="19793" tIns="0" rIns="19793" bIns="0" anchor="b"/>
          <a:lstStyle/>
          <a:p>
            <a:pPr algn="r" defTabSz="1022350"/>
            <a:r>
              <a:rPr lang="en-US" sz="1000" i="1">
                <a:latin typeface="Times New Roman" pitchFamily="18" charset="0"/>
              </a:rPr>
              <a:t>80</a:t>
            </a:r>
          </a:p>
        </p:txBody>
      </p:sp>
      <p:sp>
        <p:nvSpPr>
          <p:cNvPr id="103428" name="Rectangle 4"/>
          <p:cNvSpPr>
            <a:spLocks noChangeArrowheads="1"/>
          </p:cNvSpPr>
          <p:nvPr/>
        </p:nvSpPr>
        <p:spPr bwMode="auto">
          <a:xfrm>
            <a:off x="0" y="9118600"/>
            <a:ext cx="3170238" cy="482600"/>
          </a:xfrm>
          <a:prstGeom prst="rect">
            <a:avLst/>
          </a:prstGeom>
          <a:noFill/>
          <a:ln w="9525">
            <a:noFill/>
            <a:miter lim="800000"/>
            <a:headEnd/>
            <a:tailEnd/>
          </a:ln>
        </p:spPr>
        <p:txBody>
          <a:bodyPr wrap="none" lIns="95006" tIns="47503" rIns="95006" bIns="47503" anchor="ctr"/>
          <a:lstStyle/>
          <a:p>
            <a:endParaRPr lang="en-US"/>
          </a:p>
        </p:txBody>
      </p:sp>
      <p:sp>
        <p:nvSpPr>
          <p:cNvPr id="103429" name="Rectangle 5"/>
          <p:cNvSpPr>
            <a:spLocks noChangeArrowheads="1"/>
          </p:cNvSpPr>
          <p:nvPr/>
        </p:nvSpPr>
        <p:spPr bwMode="auto">
          <a:xfrm>
            <a:off x="0" y="-1588"/>
            <a:ext cx="3170238" cy="479426"/>
          </a:xfrm>
          <a:prstGeom prst="rect">
            <a:avLst/>
          </a:prstGeom>
          <a:noFill/>
          <a:ln w="9525">
            <a:noFill/>
            <a:miter lim="800000"/>
            <a:headEnd/>
            <a:tailEnd/>
          </a:ln>
        </p:spPr>
        <p:txBody>
          <a:bodyPr wrap="none" lIns="95006" tIns="47503" rIns="95006" bIns="47503" anchor="ctr"/>
          <a:lstStyle/>
          <a:p>
            <a:endParaRPr lang="en-US"/>
          </a:p>
        </p:txBody>
      </p:sp>
      <p:sp>
        <p:nvSpPr>
          <p:cNvPr id="103430" name="Rectangle 6"/>
          <p:cNvSpPr>
            <a:spLocks noGrp="1" noRot="1" noChangeAspect="1" noChangeArrowheads="1" noTextEdit="1"/>
          </p:cNvSpPr>
          <p:nvPr>
            <p:ph type="sldImg"/>
          </p:nvPr>
        </p:nvSpPr>
        <p:spPr>
          <a:xfrm>
            <a:off x="1335088" y="725488"/>
            <a:ext cx="4646612" cy="3589337"/>
          </a:xfrm>
          <a:ln cap="flat"/>
        </p:spPr>
      </p:sp>
      <p:sp>
        <p:nvSpPr>
          <p:cNvPr id="103431" name="Rectangle 7"/>
          <p:cNvSpPr>
            <a:spLocks noGrp="1" noChangeArrowheads="1"/>
          </p:cNvSpPr>
          <p:nvPr>
            <p:ph type="body" idx="1"/>
          </p:nvPr>
        </p:nvSpPr>
        <p:spPr>
          <a:xfrm>
            <a:off x="1412875" y="4559300"/>
            <a:ext cx="4500563" cy="4319588"/>
          </a:xfrm>
          <a:noFill/>
          <a:ln w="9525"/>
        </p:spPr>
        <p:txBody>
          <a:bodyPr lIns="100615" tIns="52781" rIns="100615" bIns="52781"/>
          <a:lstStyle/>
          <a:p>
            <a:pPr marL="246063" indent="-246063" defTabSz="1022350"/>
            <a:endParaRPr lang="en-US" smtClean="0">
              <a:latin typeface="Arial"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ChangeArrowheads="1"/>
          </p:cNvSpPr>
          <p:nvPr/>
        </p:nvSpPr>
        <p:spPr bwMode="auto">
          <a:xfrm>
            <a:off x="4143375" y="-1588"/>
            <a:ext cx="3171825" cy="479426"/>
          </a:xfrm>
          <a:prstGeom prst="rect">
            <a:avLst/>
          </a:prstGeom>
          <a:noFill/>
          <a:ln w="9525">
            <a:noFill/>
            <a:miter lim="800000"/>
            <a:headEnd/>
            <a:tailEnd/>
          </a:ln>
        </p:spPr>
        <p:txBody>
          <a:bodyPr wrap="none" lIns="95006" tIns="47503" rIns="95006" bIns="47503" anchor="ctr"/>
          <a:lstStyle/>
          <a:p>
            <a:endParaRPr lang="en-US"/>
          </a:p>
        </p:txBody>
      </p:sp>
      <p:sp>
        <p:nvSpPr>
          <p:cNvPr id="106499" name="Rectangle 3"/>
          <p:cNvSpPr>
            <a:spLocks noChangeArrowheads="1"/>
          </p:cNvSpPr>
          <p:nvPr/>
        </p:nvSpPr>
        <p:spPr bwMode="auto">
          <a:xfrm>
            <a:off x="4143375" y="9118600"/>
            <a:ext cx="3171825" cy="482600"/>
          </a:xfrm>
          <a:prstGeom prst="rect">
            <a:avLst/>
          </a:prstGeom>
          <a:noFill/>
          <a:ln w="9525">
            <a:noFill/>
            <a:miter lim="800000"/>
            <a:headEnd/>
            <a:tailEnd/>
          </a:ln>
        </p:spPr>
        <p:txBody>
          <a:bodyPr lIns="19793" tIns="0" rIns="19793" bIns="0" anchor="b"/>
          <a:lstStyle/>
          <a:p>
            <a:pPr algn="r" defTabSz="1022350"/>
            <a:r>
              <a:rPr lang="en-US" sz="1000" i="1">
                <a:latin typeface="Times New Roman" pitchFamily="18" charset="0"/>
              </a:rPr>
              <a:t>82</a:t>
            </a:r>
          </a:p>
        </p:txBody>
      </p:sp>
      <p:sp>
        <p:nvSpPr>
          <p:cNvPr id="106500" name="Rectangle 4"/>
          <p:cNvSpPr>
            <a:spLocks noChangeArrowheads="1"/>
          </p:cNvSpPr>
          <p:nvPr/>
        </p:nvSpPr>
        <p:spPr bwMode="auto">
          <a:xfrm>
            <a:off x="0" y="9118600"/>
            <a:ext cx="3170238" cy="482600"/>
          </a:xfrm>
          <a:prstGeom prst="rect">
            <a:avLst/>
          </a:prstGeom>
          <a:noFill/>
          <a:ln w="9525">
            <a:noFill/>
            <a:miter lim="800000"/>
            <a:headEnd/>
            <a:tailEnd/>
          </a:ln>
        </p:spPr>
        <p:txBody>
          <a:bodyPr wrap="none" lIns="95006" tIns="47503" rIns="95006" bIns="47503" anchor="ctr"/>
          <a:lstStyle/>
          <a:p>
            <a:endParaRPr lang="en-US"/>
          </a:p>
        </p:txBody>
      </p:sp>
      <p:sp>
        <p:nvSpPr>
          <p:cNvPr id="106501" name="Rectangle 5"/>
          <p:cNvSpPr>
            <a:spLocks noChangeArrowheads="1"/>
          </p:cNvSpPr>
          <p:nvPr/>
        </p:nvSpPr>
        <p:spPr bwMode="auto">
          <a:xfrm>
            <a:off x="0" y="-1588"/>
            <a:ext cx="3170238" cy="479426"/>
          </a:xfrm>
          <a:prstGeom prst="rect">
            <a:avLst/>
          </a:prstGeom>
          <a:noFill/>
          <a:ln w="9525">
            <a:noFill/>
            <a:miter lim="800000"/>
            <a:headEnd/>
            <a:tailEnd/>
          </a:ln>
        </p:spPr>
        <p:txBody>
          <a:bodyPr wrap="none" lIns="95006" tIns="47503" rIns="95006" bIns="47503" anchor="ctr"/>
          <a:lstStyle/>
          <a:p>
            <a:endParaRPr lang="en-US"/>
          </a:p>
        </p:txBody>
      </p:sp>
      <p:sp>
        <p:nvSpPr>
          <p:cNvPr id="106502" name="Rectangle 6"/>
          <p:cNvSpPr>
            <a:spLocks noGrp="1" noRot="1" noChangeAspect="1" noChangeArrowheads="1" noTextEdit="1"/>
          </p:cNvSpPr>
          <p:nvPr>
            <p:ph type="sldImg"/>
          </p:nvPr>
        </p:nvSpPr>
        <p:spPr>
          <a:xfrm>
            <a:off x="1335088" y="725488"/>
            <a:ext cx="4646612" cy="3589337"/>
          </a:xfrm>
          <a:ln cap="flat"/>
        </p:spPr>
      </p:sp>
      <p:sp>
        <p:nvSpPr>
          <p:cNvPr id="106503" name="Rectangle 7"/>
          <p:cNvSpPr>
            <a:spLocks noGrp="1" noChangeArrowheads="1"/>
          </p:cNvSpPr>
          <p:nvPr>
            <p:ph type="body" idx="1"/>
          </p:nvPr>
        </p:nvSpPr>
        <p:spPr>
          <a:xfrm>
            <a:off x="1412875" y="4559300"/>
            <a:ext cx="4500563" cy="4319588"/>
          </a:xfrm>
          <a:noFill/>
          <a:ln w="9525"/>
        </p:spPr>
        <p:txBody>
          <a:bodyPr lIns="100615" tIns="52781" rIns="100615" bIns="52781"/>
          <a:lstStyle/>
          <a:p>
            <a:pPr marL="246063" indent="-246063" defTabSz="1022350"/>
            <a:endParaRPr lang="en-US" smtClean="0">
              <a:latin typeface="Arial"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ChangeArrowheads="1"/>
          </p:cNvSpPr>
          <p:nvPr/>
        </p:nvSpPr>
        <p:spPr bwMode="auto">
          <a:xfrm>
            <a:off x="4143375" y="-1588"/>
            <a:ext cx="3171825" cy="479426"/>
          </a:xfrm>
          <a:prstGeom prst="rect">
            <a:avLst/>
          </a:prstGeom>
          <a:noFill/>
          <a:ln w="9525">
            <a:noFill/>
            <a:miter lim="800000"/>
            <a:headEnd/>
            <a:tailEnd/>
          </a:ln>
        </p:spPr>
        <p:txBody>
          <a:bodyPr wrap="none" lIns="95006" tIns="47503" rIns="95006" bIns="47503" anchor="ctr"/>
          <a:lstStyle/>
          <a:p>
            <a:endParaRPr lang="en-US"/>
          </a:p>
        </p:txBody>
      </p:sp>
      <p:sp>
        <p:nvSpPr>
          <p:cNvPr id="107523" name="Rectangle 3"/>
          <p:cNvSpPr>
            <a:spLocks noChangeArrowheads="1"/>
          </p:cNvSpPr>
          <p:nvPr/>
        </p:nvSpPr>
        <p:spPr bwMode="auto">
          <a:xfrm>
            <a:off x="4143375" y="9118600"/>
            <a:ext cx="3171825" cy="482600"/>
          </a:xfrm>
          <a:prstGeom prst="rect">
            <a:avLst/>
          </a:prstGeom>
          <a:noFill/>
          <a:ln w="9525">
            <a:noFill/>
            <a:miter lim="800000"/>
            <a:headEnd/>
            <a:tailEnd/>
          </a:ln>
        </p:spPr>
        <p:txBody>
          <a:bodyPr lIns="19793" tIns="0" rIns="19793" bIns="0" anchor="b"/>
          <a:lstStyle/>
          <a:p>
            <a:pPr algn="r" defTabSz="1022350"/>
            <a:r>
              <a:rPr lang="en-US" sz="1000" i="1">
                <a:latin typeface="Times New Roman" pitchFamily="18" charset="0"/>
              </a:rPr>
              <a:t>82</a:t>
            </a:r>
          </a:p>
        </p:txBody>
      </p:sp>
      <p:sp>
        <p:nvSpPr>
          <p:cNvPr id="107524" name="Rectangle 4"/>
          <p:cNvSpPr>
            <a:spLocks noChangeArrowheads="1"/>
          </p:cNvSpPr>
          <p:nvPr/>
        </p:nvSpPr>
        <p:spPr bwMode="auto">
          <a:xfrm>
            <a:off x="0" y="9118600"/>
            <a:ext cx="3170238" cy="482600"/>
          </a:xfrm>
          <a:prstGeom prst="rect">
            <a:avLst/>
          </a:prstGeom>
          <a:noFill/>
          <a:ln w="9525">
            <a:noFill/>
            <a:miter lim="800000"/>
            <a:headEnd/>
            <a:tailEnd/>
          </a:ln>
        </p:spPr>
        <p:txBody>
          <a:bodyPr wrap="none" lIns="95006" tIns="47503" rIns="95006" bIns="47503" anchor="ctr"/>
          <a:lstStyle/>
          <a:p>
            <a:endParaRPr lang="en-US"/>
          </a:p>
        </p:txBody>
      </p:sp>
      <p:sp>
        <p:nvSpPr>
          <p:cNvPr id="107525" name="Rectangle 5"/>
          <p:cNvSpPr>
            <a:spLocks noChangeArrowheads="1"/>
          </p:cNvSpPr>
          <p:nvPr/>
        </p:nvSpPr>
        <p:spPr bwMode="auto">
          <a:xfrm>
            <a:off x="0" y="-1588"/>
            <a:ext cx="3170238" cy="479426"/>
          </a:xfrm>
          <a:prstGeom prst="rect">
            <a:avLst/>
          </a:prstGeom>
          <a:noFill/>
          <a:ln w="9525">
            <a:noFill/>
            <a:miter lim="800000"/>
            <a:headEnd/>
            <a:tailEnd/>
          </a:ln>
        </p:spPr>
        <p:txBody>
          <a:bodyPr wrap="none" lIns="95006" tIns="47503" rIns="95006" bIns="47503" anchor="ctr"/>
          <a:lstStyle/>
          <a:p>
            <a:endParaRPr lang="en-US"/>
          </a:p>
        </p:txBody>
      </p:sp>
      <p:sp>
        <p:nvSpPr>
          <p:cNvPr id="107526" name="Rectangle 6"/>
          <p:cNvSpPr>
            <a:spLocks noGrp="1" noRot="1" noChangeAspect="1" noChangeArrowheads="1" noTextEdit="1"/>
          </p:cNvSpPr>
          <p:nvPr>
            <p:ph type="sldImg"/>
          </p:nvPr>
        </p:nvSpPr>
        <p:spPr>
          <a:xfrm>
            <a:off x="1335088" y="725488"/>
            <a:ext cx="4646612" cy="3589337"/>
          </a:xfrm>
          <a:ln cap="flat"/>
        </p:spPr>
      </p:sp>
      <p:sp>
        <p:nvSpPr>
          <p:cNvPr id="107527" name="Rectangle 7"/>
          <p:cNvSpPr>
            <a:spLocks noGrp="1" noChangeArrowheads="1"/>
          </p:cNvSpPr>
          <p:nvPr>
            <p:ph type="body" idx="1"/>
          </p:nvPr>
        </p:nvSpPr>
        <p:spPr>
          <a:xfrm>
            <a:off x="1412875" y="4559300"/>
            <a:ext cx="4500563" cy="4319588"/>
          </a:xfrm>
          <a:noFill/>
          <a:ln w="9525"/>
        </p:spPr>
        <p:txBody>
          <a:bodyPr lIns="100615" tIns="52781" rIns="100615" bIns="52781"/>
          <a:lstStyle/>
          <a:p>
            <a:pPr marL="246063" indent="-246063" defTabSz="1022350"/>
            <a:endParaRPr lang="en-US" smtClean="0">
              <a:latin typeface="Arial"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4143375" y="-1588"/>
            <a:ext cx="3171825" cy="479426"/>
          </a:xfrm>
          <a:prstGeom prst="rect">
            <a:avLst/>
          </a:prstGeom>
          <a:noFill/>
          <a:ln w="9525">
            <a:noFill/>
            <a:miter lim="800000"/>
            <a:headEnd/>
            <a:tailEnd/>
          </a:ln>
        </p:spPr>
        <p:txBody>
          <a:bodyPr wrap="none" lIns="95006" tIns="47503" rIns="95006" bIns="47503" anchor="ctr"/>
          <a:lstStyle/>
          <a:p>
            <a:endParaRPr lang="en-US"/>
          </a:p>
        </p:txBody>
      </p:sp>
      <p:sp>
        <p:nvSpPr>
          <p:cNvPr id="72707" name="Rectangle 3"/>
          <p:cNvSpPr>
            <a:spLocks noChangeArrowheads="1"/>
          </p:cNvSpPr>
          <p:nvPr/>
        </p:nvSpPr>
        <p:spPr bwMode="auto">
          <a:xfrm>
            <a:off x="4143375" y="9118600"/>
            <a:ext cx="3171825" cy="482600"/>
          </a:xfrm>
          <a:prstGeom prst="rect">
            <a:avLst/>
          </a:prstGeom>
          <a:noFill/>
          <a:ln w="9525">
            <a:noFill/>
            <a:miter lim="800000"/>
            <a:headEnd/>
            <a:tailEnd/>
          </a:ln>
        </p:spPr>
        <p:txBody>
          <a:bodyPr lIns="19793" tIns="0" rIns="19793" bIns="0" anchor="b"/>
          <a:lstStyle/>
          <a:p>
            <a:pPr algn="r" defTabSz="1022350"/>
            <a:r>
              <a:rPr lang="en-US" sz="1000" i="1">
                <a:latin typeface="Times New Roman" pitchFamily="18" charset="0"/>
              </a:rPr>
              <a:t>66</a:t>
            </a:r>
          </a:p>
        </p:txBody>
      </p:sp>
      <p:sp>
        <p:nvSpPr>
          <p:cNvPr id="72708" name="Rectangle 4"/>
          <p:cNvSpPr>
            <a:spLocks noChangeArrowheads="1"/>
          </p:cNvSpPr>
          <p:nvPr/>
        </p:nvSpPr>
        <p:spPr bwMode="auto">
          <a:xfrm>
            <a:off x="0" y="9118600"/>
            <a:ext cx="3170238" cy="482600"/>
          </a:xfrm>
          <a:prstGeom prst="rect">
            <a:avLst/>
          </a:prstGeom>
          <a:noFill/>
          <a:ln w="9525">
            <a:noFill/>
            <a:miter lim="800000"/>
            <a:headEnd/>
            <a:tailEnd/>
          </a:ln>
        </p:spPr>
        <p:txBody>
          <a:bodyPr wrap="none" lIns="95006" tIns="47503" rIns="95006" bIns="47503" anchor="ctr"/>
          <a:lstStyle/>
          <a:p>
            <a:endParaRPr lang="en-US"/>
          </a:p>
        </p:txBody>
      </p:sp>
      <p:sp>
        <p:nvSpPr>
          <p:cNvPr id="72709" name="Rectangle 5"/>
          <p:cNvSpPr>
            <a:spLocks noChangeArrowheads="1"/>
          </p:cNvSpPr>
          <p:nvPr/>
        </p:nvSpPr>
        <p:spPr bwMode="auto">
          <a:xfrm>
            <a:off x="0" y="-1588"/>
            <a:ext cx="3170238" cy="479426"/>
          </a:xfrm>
          <a:prstGeom prst="rect">
            <a:avLst/>
          </a:prstGeom>
          <a:noFill/>
          <a:ln w="9525">
            <a:noFill/>
            <a:miter lim="800000"/>
            <a:headEnd/>
            <a:tailEnd/>
          </a:ln>
        </p:spPr>
        <p:txBody>
          <a:bodyPr wrap="none" lIns="95006" tIns="47503" rIns="95006" bIns="47503" anchor="ctr"/>
          <a:lstStyle/>
          <a:p>
            <a:endParaRPr lang="en-US"/>
          </a:p>
        </p:txBody>
      </p:sp>
      <p:sp>
        <p:nvSpPr>
          <p:cNvPr id="72710" name="Rectangle 6"/>
          <p:cNvSpPr>
            <a:spLocks noGrp="1" noRot="1" noChangeAspect="1" noChangeArrowheads="1" noTextEdit="1"/>
          </p:cNvSpPr>
          <p:nvPr>
            <p:ph type="sldImg"/>
          </p:nvPr>
        </p:nvSpPr>
        <p:spPr>
          <a:xfrm>
            <a:off x="1335088" y="725488"/>
            <a:ext cx="4646612" cy="3589337"/>
          </a:xfrm>
          <a:ln cap="flat"/>
        </p:spPr>
      </p:sp>
      <p:sp>
        <p:nvSpPr>
          <p:cNvPr id="72711" name="Rectangle 7"/>
          <p:cNvSpPr>
            <a:spLocks noGrp="1" noChangeArrowheads="1"/>
          </p:cNvSpPr>
          <p:nvPr>
            <p:ph type="body" idx="1"/>
          </p:nvPr>
        </p:nvSpPr>
        <p:spPr>
          <a:xfrm>
            <a:off x="1412875" y="4559300"/>
            <a:ext cx="4500563" cy="4319588"/>
          </a:xfrm>
          <a:noFill/>
          <a:ln w="9525"/>
        </p:spPr>
        <p:txBody>
          <a:bodyPr lIns="100615" tIns="52781" rIns="100615" bIns="52781"/>
          <a:lstStyle/>
          <a:p>
            <a:pPr marL="246063" indent="-246063" defTabSz="1022350"/>
            <a:endParaRPr lang="en-US" smtClean="0">
              <a:latin typeface="Arial"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ln/>
        </p:spPr>
      </p:sp>
      <p:sp>
        <p:nvSpPr>
          <p:cNvPr id="109571"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ChangeArrowheads="1"/>
          </p:cNvSpPr>
          <p:nvPr/>
        </p:nvSpPr>
        <p:spPr bwMode="auto">
          <a:xfrm>
            <a:off x="4143375" y="-1588"/>
            <a:ext cx="3171825" cy="479426"/>
          </a:xfrm>
          <a:prstGeom prst="rect">
            <a:avLst/>
          </a:prstGeom>
          <a:noFill/>
          <a:ln w="9525">
            <a:noFill/>
            <a:miter lim="800000"/>
            <a:headEnd/>
            <a:tailEnd/>
          </a:ln>
        </p:spPr>
        <p:txBody>
          <a:bodyPr wrap="none" lIns="95006" tIns="47503" rIns="95006" bIns="47503" anchor="ctr"/>
          <a:lstStyle/>
          <a:p>
            <a:endParaRPr lang="en-US"/>
          </a:p>
        </p:txBody>
      </p:sp>
      <p:sp>
        <p:nvSpPr>
          <p:cNvPr id="110595" name="Rectangle 3"/>
          <p:cNvSpPr>
            <a:spLocks noChangeArrowheads="1"/>
          </p:cNvSpPr>
          <p:nvPr/>
        </p:nvSpPr>
        <p:spPr bwMode="auto">
          <a:xfrm>
            <a:off x="4143375" y="9118600"/>
            <a:ext cx="3171825" cy="482600"/>
          </a:xfrm>
          <a:prstGeom prst="rect">
            <a:avLst/>
          </a:prstGeom>
          <a:noFill/>
          <a:ln w="9525">
            <a:noFill/>
            <a:miter lim="800000"/>
            <a:headEnd/>
            <a:tailEnd/>
          </a:ln>
        </p:spPr>
        <p:txBody>
          <a:bodyPr lIns="19793" tIns="0" rIns="19793" bIns="0" anchor="b"/>
          <a:lstStyle/>
          <a:p>
            <a:pPr algn="r" defTabSz="1022350"/>
            <a:r>
              <a:rPr lang="en-US" sz="1000" i="1">
                <a:latin typeface="Times New Roman" pitchFamily="18" charset="0"/>
              </a:rPr>
              <a:t>84</a:t>
            </a:r>
          </a:p>
        </p:txBody>
      </p:sp>
      <p:sp>
        <p:nvSpPr>
          <p:cNvPr id="110596" name="Rectangle 4"/>
          <p:cNvSpPr>
            <a:spLocks noChangeArrowheads="1"/>
          </p:cNvSpPr>
          <p:nvPr/>
        </p:nvSpPr>
        <p:spPr bwMode="auto">
          <a:xfrm>
            <a:off x="0" y="9118600"/>
            <a:ext cx="3170238" cy="482600"/>
          </a:xfrm>
          <a:prstGeom prst="rect">
            <a:avLst/>
          </a:prstGeom>
          <a:noFill/>
          <a:ln w="9525">
            <a:noFill/>
            <a:miter lim="800000"/>
            <a:headEnd/>
            <a:tailEnd/>
          </a:ln>
        </p:spPr>
        <p:txBody>
          <a:bodyPr wrap="none" lIns="95006" tIns="47503" rIns="95006" bIns="47503" anchor="ctr"/>
          <a:lstStyle/>
          <a:p>
            <a:endParaRPr lang="en-US"/>
          </a:p>
        </p:txBody>
      </p:sp>
      <p:sp>
        <p:nvSpPr>
          <p:cNvPr id="110597" name="Rectangle 5"/>
          <p:cNvSpPr>
            <a:spLocks noChangeArrowheads="1"/>
          </p:cNvSpPr>
          <p:nvPr/>
        </p:nvSpPr>
        <p:spPr bwMode="auto">
          <a:xfrm>
            <a:off x="0" y="-1588"/>
            <a:ext cx="3170238" cy="479426"/>
          </a:xfrm>
          <a:prstGeom prst="rect">
            <a:avLst/>
          </a:prstGeom>
          <a:noFill/>
          <a:ln w="9525">
            <a:noFill/>
            <a:miter lim="800000"/>
            <a:headEnd/>
            <a:tailEnd/>
          </a:ln>
        </p:spPr>
        <p:txBody>
          <a:bodyPr wrap="none" lIns="95006" tIns="47503" rIns="95006" bIns="47503" anchor="ctr"/>
          <a:lstStyle/>
          <a:p>
            <a:endParaRPr lang="en-US"/>
          </a:p>
        </p:txBody>
      </p:sp>
      <p:sp>
        <p:nvSpPr>
          <p:cNvPr id="110598" name="Rectangle 6"/>
          <p:cNvSpPr>
            <a:spLocks noGrp="1" noRot="1" noChangeAspect="1" noChangeArrowheads="1" noTextEdit="1"/>
          </p:cNvSpPr>
          <p:nvPr>
            <p:ph type="sldImg"/>
          </p:nvPr>
        </p:nvSpPr>
        <p:spPr>
          <a:xfrm>
            <a:off x="1335088" y="725488"/>
            <a:ext cx="4646612" cy="3589337"/>
          </a:xfrm>
          <a:ln cap="flat"/>
        </p:spPr>
      </p:sp>
      <p:sp>
        <p:nvSpPr>
          <p:cNvPr id="110599" name="Rectangle 7"/>
          <p:cNvSpPr>
            <a:spLocks noGrp="1" noChangeArrowheads="1"/>
          </p:cNvSpPr>
          <p:nvPr>
            <p:ph type="body" idx="1"/>
          </p:nvPr>
        </p:nvSpPr>
        <p:spPr>
          <a:xfrm>
            <a:off x="1412875" y="4559300"/>
            <a:ext cx="4500563" cy="4319588"/>
          </a:xfrm>
          <a:noFill/>
          <a:ln w="9525"/>
        </p:spPr>
        <p:txBody>
          <a:bodyPr lIns="100615" tIns="52781" rIns="100615" bIns="52781"/>
          <a:lstStyle/>
          <a:p>
            <a:pPr marL="246063" indent="-246063" defTabSz="1022350"/>
            <a:endParaRPr lang="en-US" smtClean="0">
              <a:latin typeface="Arial"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111619"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ChangeArrowheads="1"/>
          </p:cNvSpPr>
          <p:nvPr/>
        </p:nvSpPr>
        <p:spPr bwMode="auto">
          <a:xfrm>
            <a:off x="4143375" y="-1588"/>
            <a:ext cx="3171825" cy="479426"/>
          </a:xfrm>
          <a:prstGeom prst="rect">
            <a:avLst/>
          </a:prstGeom>
          <a:noFill/>
          <a:ln w="9525">
            <a:noFill/>
            <a:miter lim="800000"/>
            <a:headEnd/>
            <a:tailEnd/>
          </a:ln>
        </p:spPr>
        <p:txBody>
          <a:bodyPr wrap="none" lIns="95006" tIns="47503" rIns="95006" bIns="47503" anchor="ctr"/>
          <a:lstStyle/>
          <a:p>
            <a:endParaRPr lang="en-US"/>
          </a:p>
        </p:txBody>
      </p:sp>
      <p:sp>
        <p:nvSpPr>
          <p:cNvPr id="112643" name="Rectangle 3"/>
          <p:cNvSpPr>
            <a:spLocks noChangeArrowheads="1"/>
          </p:cNvSpPr>
          <p:nvPr/>
        </p:nvSpPr>
        <p:spPr bwMode="auto">
          <a:xfrm>
            <a:off x="4143375" y="9118600"/>
            <a:ext cx="3171825" cy="482600"/>
          </a:xfrm>
          <a:prstGeom prst="rect">
            <a:avLst/>
          </a:prstGeom>
          <a:noFill/>
          <a:ln w="9525">
            <a:noFill/>
            <a:miter lim="800000"/>
            <a:headEnd/>
            <a:tailEnd/>
          </a:ln>
        </p:spPr>
        <p:txBody>
          <a:bodyPr lIns="19793" tIns="0" rIns="19793" bIns="0" anchor="b"/>
          <a:lstStyle/>
          <a:p>
            <a:pPr algn="r" defTabSz="1022350"/>
            <a:r>
              <a:rPr lang="en-US" sz="1000" i="1">
                <a:latin typeface="Times New Roman" pitchFamily="18" charset="0"/>
              </a:rPr>
              <a:t>86</a:t>
            </a:r>
          </a:p>
        </p:txBody>
      </p:sp>
      <p:sp>
        <p:nvSpPr>
          <p:cNvPr id="112644" name="Rectangle 4"/>
          <p:cNvSpPr>
            <a:spLocks noChangeArrowheads="1"/>
          </p:cNvSpPr>
          <p:nvPr/>
        </p:nvSpPr>
        <p:spPr bwMode="auto">
          <a:xfrm>
            <a:off x="0" y="9118600"/>
            <a:ext cx="3170238" cy="482600"/>
          </a:xfrm>
          <a:prstGeom prst="rect">
            <a:avLst/>
          </a:prstGeom>
          <a:noFill/>
          <a:ln w="9525">
            <a:noFill/>
            <a:miter lim="800000"/>
            <a:headEnd/>
            <a:tailEnd/>
          </a:ln>
        </p:spPr>
        <p:txBody>
          <a:bodyPr wrap="none" lIns="95006" tIns="47503" rIns="95006" bIns="47503" anchor="ctr"/>
          <a:lstStyle/>
          <a:p>
            <a:endParaRPr lang="en-US"/>
          </a:p>
        </p:txBody>
      </p:sp>
      <p:sp>
        <p:nvSpPr>
          <p:cNvPr id="112645" name="Rectangle 5"/>
          <p:cNvSpPr>
            <a:spLocks noChangeArrowheads="1"/>
          </p:cNvSpPr>
          <p:nvPr/>
        </p:nvSpPr>
        <p:spPr bwMode="auto">
          <a:xfrm>
            <a:off x="0" y="-1588"/>
            <a:ext cx="3170238" cy="479426"/>
          </a:xfrm>
          <a:prstGeom prst="rect">
            <a:avLst/>
          </a:prstGeom>
          <a:noFill/>
          <a:ln w="9525">
            <a:noFill/>
            <a:miter lim="800000"/>
            <a:headEnd/>
            <a:tailEnd/>
          </a:ln>
        </p:spPr>
        <p:txBody>
          <a:bodyPr wrap="none" lIns="95006" tIns="47503" rIns="95006" bIns="47503" anchor="ctr"/>
          <a:lstStyle/>
          <a:p>
            <a:endParaRPr lang="en-US"/>
          </a:p>
        </p:txBody>
      </p:sp>
      <p:sp>
        <p:nvSpPr>
          <p:cNvPr id="112646" name="Rectangle 6"/>
          <p:cNvSpPr>
            <a:spLocks noGrp="1" noRot="1" noChangeAspect="1" noChangeArrowheads="1" noTextEdit="1"/>
          </p:cNvSpPr>
          <p:nvPr>
            <p:ph type="sldImg"/>
          </p:nvPr>
        </p:nvSpPr>
        <p:spPr>
          <a:xfrm>
            <a:off x="1335088" y="725488"/>
            <a:ext cx="4646612" cy="3589337"/>
          </a:xfrm>
          <a:ln cap="flat"/>
        </p:spPr>
      </p:sp>
      <p:sp>
        <p:nvSpPr>
          <p:cNvPr id="112647" name="Rectangle 7"/>
          <p:cNvSpPr>
            <a:spLocks noGrp="1" noChangeArrowheads="1"/>
          </p:cNvSpPr>
          <p:nvPr>
            <p:ph type="body" idx="1"/>
          </p:nvPr>
        </p:nvSpPr>
        <p:spPr>
          <a:xfrm>
            <a:off x="1412875" y="4559300"/>
            <a:ext cx="4500563" cy="4319588"/>
          </a:xfrm>
          <a:noFill/>
          <a:ln w="9525"/>
        </p:spPr>
        <p:txBody>
          <a:bodyPr lIns="100615" tIns="52781" rIns="100615" bIns="52781"/>
          <a:lstStyle/>
          <a:p>
            <a:pPr marL="246063" indent="-246063" defTabSz="1022350"/>
            <a:endParaRPr lang="en-US" smtClean="0">
              <a:latin typeface="Arial"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ln/>
        </p:spPr>
      </p:sp>
      <p:sp>
        <p:nvSpPr>
          <p:cNvPr id="114691"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ln/>
        </p:spPr>
      </p:sp>
      <p:sp>
        <p:nvSpPr>
          <p:cNvPr id="115715"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ChangeArrowheads="1"/>
          </p:cNvSpPr>
          <p:nvPr/>
        </p:nvSpPr>
        <p:spPr bwMode="auto">
          <a:xfrm>
            <a:off x="4143375" y="-1588"/>
            <a:ext cx="3171825" cy="479426"/>
          </a:xfrm>
          <a:prstGeom prst="rect">
            <a:avLst/>
          </a:prstGeom>
          <a:noFill/>
          <a:ln w="9525">
            <a:noFill/>
            <a:miter lim="800000"/>
            <a:headEnd/>
            <a:tailEnd/>
          </a:ln>
        </p:spPr>
        <p:txBody>
          <a:bodyPr wrap="none" lIns="95006" tIns="47503" rIns="95006" bIns="47503" anchor="ctr"/>
          <a:lstStyle/>
          <a:p>
            <a:endParaRPr lang="en-US"/>
          </a:p>
        </p:txBody>
      </p:sp>
      <p:sp>
        <p:nvSpPr>
          <p:cNvPr id="116739" name="Rectangle 3"/>
          <p:cNvSpPr>
            <a:spLocks noChangeArrowheads="1"/>
          </p:cNvSpPr>
          <p:nvPr/>
        </p:nvSpPr>
        <p:spPr bwMode="auto">
          <a:xfrm>
            <a:off x="4143375" y="9118600"/>
            <a:ext cx="3171825" cy="482600"/>
          </a:xfrm>
          <a:prstGeom prst="rect">
            <a:avLst/>
          </a:prstGeom>
          <a:noFill/>
          <a:ln w="9525">
            <a:noFill/>
            <a:miter lim="800000"/>
            <a:headEnd/>
            <a:tailEnd/>
          </a:ln>
        </p:spPr>
        <p:txBody>
          <a:bodyPr lIns="19793" tIns="0" rIns="19793" bIns="0" anchor="b"/>
          <a:lstStyle/>
          <a:p>
            <a:pPr algn="r" defTabSz="1022350"/>
            <a:r>
              <a:rPr lang="en-US" sz="1000" i="1">
                <a:latin typeface="Times New Roman" pitchFamily="18" charset="0"/>
              </a:rPr>
              <a:t>88</a:t>
            </a:r>
          </a:p>
        </p:txBody>
      </p:sp>
      <p:sp>
        <p:nvSpPr>
          <p:cNvPr id="116740" name="Rectangle 4"/>
          <p:cNvSpPr>
            <a:spLocks noChangeArrowheads="1"/>
          </p:cNvSpPr>
          <p:nvPr/>
        </p:nvSpPr>
        <p:spPr bwMode="auto">
          <a:xfrm>
            <a:off x="0" y="9118600"/>
            <a:ext cx="3170238" cy="482600"/>
          </a:xfrm>
          <a:prstGeom prst="rect">
            <a:avLst/>
          </a:prstGeom>
          <a:noFill/>
          <a:ln w="9525">
            <a:noFill/>
            <a:miter lim="800000"/>
            <a:headEnd/>
            <a:tailEnd/>
          </a:ln>
        </p:spPr>
        <p:txBody>
          <a:bodyPr wrap="none" lIns="95006" tIns="47503" rIns="95006" bIns="47503" anchor="ctr"/>
          <a:lstStyle/>
          <a:p>
            <a:endParaRPr lang="en-US"/>
          </a:p>
        </p:txBody>
      </p:sp>
      <p:sp>
        <p:nvSpPr>
          <p:cNvPr id="116741" name="Rectangle 5"/>
          <p:cNvSpPr>
            <a:spLocks noChangeArrowheads="1"/>
          </p:cNvSpPr>
          <p:nvPr/>
        </p:nvSpPr>
        <p:spPr bwMode="auto">
          <a:xfrm>
            <a:off x="0" y="-1588"/>
            <a:ext cx="3170238" cy="479426"/>
          </a:xfrm>
          <a:prstGeom prst="rect">
            <a:avLst/>
          </a:prstGeom>
          <a:noFill/>
          <a:ln w="9525">
            <a:noFill/>
            <a:miter lim="800000"/>
            <a:headEnd/>
            <a:tailEnd/>
          </a:ln>
        </p:spPr>
        <p:txBody>
          <a:bodyPr wrap="none" lIns="95006" tIns="47503" rIns="95006" bIns="47503" anchor="ctr"/>
          <a:lstStyle/>
          <a:p>
            <a:endParaRPr lang="en-US"/>
          </a:p>
        </p:txBody>
      </p:sp>
      <p:sp>
        <p:nvSpPr>
          <p:cNvPr id="116742" name="Rectangle 6"/>
          <p:cNvSpPr>
            <a:spLocks noGrp="1" noRot="1" noChangeAspect="1" noChangeArrowheads="1" noTextEdit="1"/>
          </p:cNvSpPr>
          <p:nvPr>
            <p:ph type="sldImg"/>
          </p:nvPr>
        </p:nvSpPr>
        <p:spPr>
          <a:xfrm>
            <a:off x="1335088" y="725488"/>
            <a:ext cx="4646612" cy="3589337"/>
          </a:xfrm>
          <a:ln cap="flat"/>
        </p:spPr>
      </p:sp>
      <p:sp>
        <p:nvSpPr>
          <p:cNvPr id="116743" name="Rectangle 7"/>
          <p:cNvSpPr>
            <a:spLocks noGrp="1" noChangeArrowheads="1"/>
          </p:cNvSpPr>
          <p:nvPr>
            <p:ph type="body" idx="1"/>
          </p:nvPr>
        </p:nvSpPr>
        <p:spPr>
          <a:xfrm>
            <a:off x="1412875" y="4559300"/>
            <a:ext cx="4500563" cy="4319588"/>
          </a:xfrm>
          <a:noFill/>
          <a:ln w="9525"/>
        </p:spPr>
        <p:txBody>
          <a:bodyPr lIns="100615" tIns="52781" rIns="100615" bIns="52781"/>
          <a:lstStyle/>
          <a:p>
            <a:pPr marL="246063" indent="-246063" defTabSz="1022350"/>
            <a:endParaRPr lang="en-US" smtClean="0">
              <a:latin typeface="Arial"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ChangeArrowheads="1"/>
          </p:cNvSpPr>
          <p:nvPr/>
        </p:nvSpPr>
        <p:spPr bwMode="auto">
          <a:xfrm>
            <a:off x="4143375" y="-1588"/>
            <a:ext cx="3171825" cy="479426"/>
          </a:xfrm>
          <a:prstGeom prst="rect">
            <a:avLst/>
          </a:prstGeom>
          <a:noFill/>
          <a:ln w="9525">
            <a:noFill/>
            <a:miter lim="800000"/>
            <a:headEnd/>
            <a:tailEnd/>
          </a:ln>
        </p:spPr>
        <p:txBody>
          <a:bodyPr wrap="none" lIns="95006" tIns="47503" rIns="95006" bIns="47503" anchor="ctr"/>
          <a:lstStyle/>
          <a:p>
            <a:endParaRPr lang="en-US"/>
          </a:p>
        </p:txBody>
      </p:sp>
      <p:sp>
        <p:nvSpPr>
          <p:cNvPr id="117763" name="Rectangle 3"/>
          <p:cNvSpPr>
            <a:spLocks noChangeArrowheads="1"/>
          </p:cNvSpPr>
          <p:nvPr/>
        </p:nvSpPr>
        <p:spPr bwMode="auto">
          <a:xfrm>
            <a:off x="4143375" y="9118600"/>
            <a:ext cx="3171825" cy="482600"/>
          </a:xfrm>
          <a:prstGeom prst="rect">
            <a:avLst/>
          </a:prstGeom>
          <a:noFill/>
          <a:ln w="9525">
            <a:noFill/>
            <a:miter lim="800000"/>
            <a:headEnd/>
            <a:tailEnd/>
          </a:ln>
        </p:spPr>
        <p:txBody>
          <a:bodyPr lIns="19793" tIns="0" rIns="19793" bIns="0" anchor="b"/>
          <a:lstStyle/>
          <a:p>
            <a:pPr algn="r" defTabSz="1022350"/>
            <a:r>
              <a:rPr lang="en-US" sz="1000" i="1">
                <a:latin typeface="Times New Roman" pitchFamily="18" charset="0"/>
              </a:rPr>
              <a:t>88</a:t>
            </a:r>
          </a:p>
        </p:txBody>
      </p:sp>
      <p:sp>
        <p:nvSpPr>
          <p:cNvPr id="117764" name="Rectangle 4"/>
          <p:cNvSpPr>
            <a:spLocks noChangeArrowheads="1"/>
          </p:cNvSpPr>
          <p:nvPr/>
        </p:nvSpPr>
        <p:spPr bwMode="auto">
          <a:xfrm>
            <a:off x="0" y="9118600"/>
            <a:ext cx="3170238" cy="482600"/>
          </a:xfrm>
          <a:prstGeom prst="rect">
            <a:avLst/>
          </a:prstGeom>
          <a:noFill/>
          <a:ln w="9525">
            <a:noFill/>
            <a:miter lim="800000"/>
            <a:headEnd/>
            <a:tailEnd/>
          </a:ln>
        </p:spPr>
        <p:txBody>
          <a:bodyPr wrap="none" lIns="95006" tIns="47503" rIns="95006" bIns="47503" anchor="ctr"/>
          <a:lstStyle/>
          <a:p>
            <a:endParaRPr lang="en-US"/>
          </a:p>
        </p:txBody>
      </p:sp>
      <p:sp>
        <p:nvSpPr>
          <p:cNvPr id="117765" name="Rectangle 5"/>
          <p:cNvSpPr>
            <a:spLocks noChangeArrowheads="1"/>
          </p:cNvSpPr>
          <p:nvPr/>
        </p:nvSpPr>
        <p:spPr bwMode="auto">
          <a:xfrm>
            <a:off x="0" y="-1588"/>
            <a:ext cx="3170238" cy="479426"/>
          </a:xfrm>
          <a:prstGeom prst="rect">
            <a:avLst/>
          </a:prstGeom>
          <a:noFill/>
          <a:ln w="9525">
            <a:noFill/>
            <a:miter lim="800000"/>
            <a:headEnd/>
            <a:tailEnd/>
          </a:ln>
        </p:spPr>
        <p:txBody>
          <a:bodyPr wrap="none" lIns="95006" tIns="47503" rIns="95006" bIns="47503" anchor="ctr"/>
          <a:lstStyle/>
          <a:p>
            <a:endParaRPr lang="en-US"/>
          </a:p>
        </p:txBody>
      </p:sp>
      <p:sp>
        <p:nvSpPr>
          <p:cNvPr id="117766" name="Rectangle 6"/>
          <p:cNvSpPr>
            <a:spLocks noGrp="1" noRot="1" noChangeAspect="1" noChangeArrowheads="1" noTextEdit="1"/>
          </p:cNvSpPr>
          <p:nvPr>
            <p:ph type="sldImg"/>
          </p:nvPr>
        </p:nvSpPr>
        <p:spPr>
          <a:xfrm>
            <a:off x="1335088" y="725488"/>
            <a:ext cx="4646612" cy="3589337"/>
          </a:xfrm>
          <a:ln cap="flat"/>
        </p:spPr>
      </p:sp>
      <p:sp>
        <p:nvSpPr>
          <p:cNvPr id="117767" name="Rectangle 7"/>
          <p:cNvSpPr>
            <a:spLocks noGrp="1" noChangeArrowheads="1"/>
          </p:cNvSpPr>
          <p:nvPr>
            <p:ph type="body" idx="1"/>
          </p:nvPr>
        </p:nvSpPr>
        <p:spPr>
          <a:xfrm>
            <a:off x="1412875" y="4559300"/>
            <a:ext cx="4500563" cy="4319588"/>
          </a:xfrm>
          <a:noFill/>
          <a:ln w="9525"/>
        </p:spPr>
        <p:txBody>
          <a:bodyPr lIns="100615" tIns="52781" rIns="100615" bIns="52781"/>
          <a:lstStyle/>
          <a:p>
            <a:pPr marL="246063" indent="-246063" defTabSz="1022350"/>
            <a:endParaRPr lang="en-US" smtClean="0">
              <a:latin typeface="Arial"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a:ln/>
        </p:spPr>
      </p:sp>
      <p:sp>
        <p:nvSpPr>
          <p:cNvPr id="119811"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ChangeArrowheads="1"/>
          </p:cNvSpPr>
          <p:nvPr/>
        </p:nvSpPr>
        <p:spPr bwMode="auto">
          <a:xfrm>
            <a:off x="4143375" y="-1588"/>
            <a:ext cx="3171825" cy="479426"/>
          </a:xfrm>
          <a:prstGeom prst="rect">
            <a:avLst/>
          </a:prstGeom>
          <a:noFill/>
          <a:ln w="9525">
            <a:noFill/>
            <a:miter lim="800000"/>
            <a:headEnd/>
            <a:tailEnd/>
          </a:ln>
        </p:spPr>
        <p:txBody>
          <a:bodyPr wrap="none" lIns="95006" tIns="47503" rIns="95006" bIns="47503" anchor="ctr"/>
          <a:lstStyle/>
          <a:p>
            <a:endParaRPr lang="en-US"/>
          </a:p>
        </p:txBody>
      </p:sp>
      <p:sp>
        <p:nvSpPr>
          <p:cNvPr id="120835" name="Rectangle 3"/>
          <p:cNvSpPr>
            <a:spLocks noChangeArrowheads="1"/>
          </p:cNvSpPr>
          <p:nvPr/>
        </p:nvSpPr>
        <p:spPr bwMode="auto">
          <a:xfrm>
            <a:off x="4143375" y="9118600"/>
            <a:ext cx="3171825" cy="482600"/>
          </a:xfrm>
          <a:prstGeom prst="rect">
            <a:avLst/>
          </a:prstGeom>
          <a:noFill/>
          <a:ln w="9525">
            <a:noFill/>
            <a:miter lim="800000"/>
            <a:headEnd/>
            <a:tailEnd/>
          </a:ln>
        </p:spPr>
        <p:txBody>
          <a:bodyPr lIns="19793" tIns="0" rIns="19793" bIns="0" anchor="b"/>
          <a:lstStyle/>
          <a:p>
            <a:pPr algn="r" defTabSz="1022350"/>
            <a:r>
              <a:rPr lang="en-US" sz="1000" i="1">
                <a:latin typeface="Times New Roman" pitchFamily="18" charset="0"/>
              </a:rPr>
              <a:t>65</a:t>
            </a:r>
          </a:p>
        </p:txBody>
      </p:sp>
      <p:sp>
        <p:nvSpPr>
          <p:cNvPr id="120836" name="Rectangle 4"/>
          <p:cNvSpPr>
            <a:spLocks noChangeArrowheads="1"/>
          </p:cNvSpPr>
          <p:nvPr/>
        </p:nvSpPr>
        <p:spPr bwMode="auto">
          <a:xfrm>
            <a:off x="0" y="9118600"/>
            <a:ext cx="3170238" cy="482600"/>
          </a:xfrm>
          <a:prstGeom prst="rect">
            <a:avLst/>
          </a:prstGeom>
          <a:noFill/>
          <a:ln w="9525">
            <a:noFill/>
            <a:miter lim="800000"/>
            <a:headEnd/>
            <a:tailEnd/>
          </a:ln>
        </p:spPr>
        <p:txBody>
          <a:bodyPr wrap="none" lIns="95006" tIns="47503" rIns="95006" bIns="47503" anchor="ctr"/>
          <a:lstStyle/>
          <a:p>
            <a:endParaRPr lang="en-US"/>
          </a:p>
        </p:txBody>
      </p:sp>
      <p:sp>
        <p:nvSpPr>
          <p:cNvPr id="120837" name="Rectangle 5"/>
          <p:cNvSpPr>
            <a:spLocks noChangeArrowheads="1"/>
          </p:cNvSpPr>
          <p:nvPr/>
        </p:nvSpPr>
        <p:spPr bwMode="auto">
          <a:xfrm>
            <a:off x="0" y="-1588"/>
            <a:ext cx="3170238" cy="479426"/>
          </a:xfrm>
          <a:prstGeom prst="rect">
            <a:avLst/>
          </a:prstGeom>
          <a:noFill/>
          <a:ln w="9525">
            <a:noFill/>
            <a:miter lim="800000"/>
            <a:headEnd/>
            <a:tailEnd/>
          </a:ln>
        </p:spPr>
        <p:txBody>
          <a:bodyPr wrap="none" lIns="95006" tIns="47503" rIns="95006" bIns="47503" anchor="ctr"/>
          <a:lstStyle/>
          <a:p>
            <a:endParaRPr lang="en-US"/>
          </a:p>
        </p:txBody>
      </p:sp>
      <p:sp>
        <p:nvSpPr>
          <p:cNvPr id="120838" name="Rectangle 6"/>
          <p:cNvSpPr>
            <a:spLocks noGrp="1" noRot="1" noChangeAspect="1" noChangeArrowheads="1" noTextEdit="1"/>
          </p:cNvSpPr>
          <p:nvPr>
            <p:ph type="sldImg"/>
          </p:nvPr>
        </p:nvSpPr>
        <p:spPr>
          <a:xfrm>
            <a:off x="1335088" y="725488"/>
            <a:ext cx="4646612" cy="3589337"/>
          </a:xfrm>
          <a:ln cap="flat"/>
        </p:spPr>
      </p:sp>
      <p:sp>
        <p:nvSpPr>
          <p:cNvPr id="120839" name="Rectangle 7"/>
          <p:cNvSpPr>
            <a:spLocks noGrp="1" noChangeArrowheads="1"/>
          </p:cNvSpPr>
          <p:nvPr>
            <p:ph type="body" idx="1"/>
          </p:nvPr>
        </p:nvSpPr>
        <p:spPr>
          <a:xfrm>
            <a:off x="1412875" y="4559300"/>
            <a:ext cx="4500563" cy="4319588"/>
          </a:xfrm>
          <a:noFill/>
          <a:ln w="9525"/>
        </p:spPr>
        <p:txBody>
          <a:bodyPr lIns="100615" tIns="52781" rIns="100615" bIns="52781"/>
          <a:lstStyle/>
          <a:p>
            <a:pPr marL="246063" indent="-246063" defTabSz="1022350"/>
            <a:endParaRPr lang="en-US" smtClean="0">
              <a:latin typeface="Arial"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a:ln/>
        </p:spPr>
      </p:sp>
      <p:sp>
        <p:nvSpPr>
          <p:cNvPr id="121859"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a:ln/>
        </p:spPr>
      </p:sp>
      <p:sp>
        <p:nvSpPr>
          <p:cNvPr id="122883"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ChangeArrowheads="1"/>
          </p:cNvSpPr>
          <p:nvPr/>
        </p:nvSpPr>
        <p:spPr bwMode="auto">
          <a:xfrm>
            <a:off x="4143375" y="-1588"/>
            <a:ext cx="3171825" cy="479426"/>
          </a:xfrm>
          <a:prstGeom prst="rect">
            <a:avLst/>
          </a:prstGeom>
          <a:noFill/>
          <a:ln w="9525">
            <a:noFill/>
            <a:miter lim="800000"/>
            <a:headEnd/>
            <a:tailEnd/>
          </a:ln>
        </p:spPr>
        <p:txBody>
          <a:bodyPr wrap="none" lIns="95000" tIns="47500" rIns="95000" bIns="47500" anchor="ctr"/>
          <a:lstStyle/>
          <a:p>
            <a:endParaRPr lang="en-US"/>
          </a:p>
        </p:txBody>
      </p:sp>
      <p:sp>
        <p:nvSpPr>
          <p:cNvPr id="124931" name="Rectangle 3"/>
          <p:cNvSpPr>
            <a:spLocks noChangeArrowheads="1"/>
          </p:cNvSpPr>
          <p:nvPr/>
        </p:nvSpPr>
        <p:spPr bwMode="auto">
          <a:xfrm>
            <a:off x="4143375" y="9118600"/>
            <a:ext cx="3171825" cy="482600"/>
          </a:xfrm>
          <a:prstGeom prst="rect">
            <a:avLst/>
          </a:prstGeom>
          <a:noFill/>
          <a:ln w="9525">
            <a:noFill/>
            <a:miter lim="800000"/>
            <a:headEnd/>
            <a:tailEnd/>
          </a:ln>
        </p:spPr>
        <p:txBody>
          <a:bodyPr lIns="19792" tIns="0" rIns="19792" bIns="0" anchor="b"/>
          <a:lstStyle/>
          <a:p>
            <a:pPr algn="r" defTabSz="1020763"/>
            <a:r>
              <a:rPr lang="en-US" sz="1000" i="1">
                <a:latin typeface="Times New Roman" pitchFamily="18" charset="0"/>
              </a:rPr>
              <a:t>71</a:t>
            </a:r>
          </a:p>
        </p:txBody>
      </p:sp>
      <p:sp>
        <p:nvSpPr>
          <p:cNvPr id="124932" name="Rectangle 4"/>
          <p:cNvSpPr>
            <a:spLocks noChangeArrowheads="1"/>
          </p:cNvSpPr>
          <p:nvPr/>
        </p:nvSpPr>
        <p:spPr bwMode="auto">
          <a:xfrm>
            <a:off x="0" y="9118600"/>
            <a:ext cx="3170238" cy="482600"/>
          </a:xfrm>
          <a:prstGeom prst="rect">
            <a:avLst/>
          </a:prstGeom>
          <a:noFill/>
          <a:ln w="9525">
            <a:noFill/>
            <a:miter lim="800000"/>
            <a:headEnd/>
            <a:tailEnd/>
          </a:ln>
        </p:spPr>
        <p:txBody>
          <a:bodyPr wrap="none" lIns="95000" tIns="47500" rIns="95000" bIns="47500" anchor="ctr"/>
          <a:lstStyle/>
          <a:p>
            <a:endParaRPr lang="en-US"/>
          </a:p>
        </p:txBody>
      </p:sp>
      <p:sp>
        <p:nvSpPr>
          <p:cNvPr id="124933" name="Rectangle 5"/>
          <p:cNvSpPr>
            <a:spLocks noChangeArrowheads="1"/>
          </p:cNvSpPr>
          <p:nvPr/>
        </p:nvSpPr>
        <p:spPr bwMode="auto">
          <a:xfrm>
            <a:off x="0" y="-1588"/>
            <a:ext cx="3170238" cy="479426"/>
          </a:xfrm>
          <a:prstGeom prst="rect">
            <a:avLst/>
          </a:prstGeom>
          <a:noFill/>
          <a:ln w="9525">
            <a:noFill/>
            <a:miter lim="800000"/>
            <a:headEnd/>
            <a:tailEnd/>
          </a:ln>
        </p:spPr>
        <p:txBody>
          <a:bodyPr wrap="none" lIns="95000" tIns="47500" rIns="95000" bIns="47500" anchor="ctr"/>
          <a:lstStyle/>
          <a:p>
            <a:endParaRPr lang="en-US"/>
          </a:p>
        </p:txBody>
      </p:sp>
      <p:sp>
        <p:nvSpPr>
          <p:cNvPr id="124934" name="Rectangle 6"/>
          <p:cNvSpPr>
            <a:spLocks noGrp="1" noRot="1" noChangeAspect="1" noChangeArrowheads="1" noTextEdit="1"/>
          </p:cNvSpPr>
          <p:nvPr>
            <p:ph type="sldImg"/>
          </p:nvPr>
        </p:nvSpPr>
        <p:spPr>
          <a:xfrm>
            <a:off x="1335088" y="725488"/>
            <a:ext cx="4645025" cy="3589337"/>
          </a:xfrm>
          <a:ln cap="flat"/>
        </p:spPr>
      </p:sp>
      <p:sp>
        <p:nvSpPr>
          <p:cNvPr id="124935" name="Rectangle 7"/>
          <p:cNvSpPr>
            <a:spLocks noGrp="1" noChangeArrowheads="1"/>
          </p:cNvSpPr>
          <p:nvPr>
            <p:ph type="body" idx="1"/>
          </p:nvPr>
        </p:nvSpPr>
        <p:spPr>
          <a:xfrm>
            <a:off x="1412875" y="4559300"/>
            <a:ext cx="4500563" cy="4319588"/>
          </a:xfrm>
          <a:noFill/>
          <a:ln w="9525"/>
        </p:spPr>
        <p:txBody>
          <a:bodyPr lIns="100608" tIns="52777" rIns="100608" bIns="52777"/>
          <a:lstStyle/>
          <a:p>
            <a:pPr marL="244475" indent="-244475" defTabSz="1020763"/>
            <a:endParaRPr lang="en-US" smtClean="0">
              <a:latin typeface="Arial"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ChangeArrowheads="1"/>
          </p:cNvSpPr>
          <p:nvPr/>
        </p:nvSpPr>
        <p:spPr bwMode="auto">
          <a:xfrm>
            <a:off x="4143375" y="-1588"/>
            <a:ext cx="3171825" cy="479426"/>
          </a:xfrm>
          <a:prstGeom prst="rect">
            <a:avLst/>
          </a:prstGeom>
          <a:noFill/>
          <a:ln w="9525">
            <a:noFill/>
            <a:miter lim="800000"/>
            <a:headEnd/>
            <a:tailEnd/>
          </a:ln>
        </p:spPr>
        <p:txBody>
          <a:bodyPr wrap="none" lIns="95000" tIns="47500" rIns="95000" bIns="47500" anchor="ctr"/>
          <a:lstStyle/>
          <a:p>
            <a:endParaRPr lang="en-US"/>
          </a:p>
        </p:txBody>
      </p:sp>
      <p:sp>
        <p:nvSpPr>
          <p:cNvPr id="125955" name="Rectangle 3"/>
          <p:cNvSpPr>
            <a:spLocks noChangeArrowheads="1"/>
          </p:cNvSpPr>
          <p:nvPr/>
        </p:nvSpPr>
        <p:spPr bwMode="auto">
          <a:xfrm>
            <a:off x="4143375" y="9118600"/>
            <a:ext cx="3171825" cy="482600"/>
          </a:xfrm>
          <a:prstGeom prst="rect">
            <a:avLst/>
          </a:prstGeom>
          <a:noFill/>
          <a:ln w="9525">
            <a:noFill/>
            <a:miter lim="800000"/>
            <a:headEnd/>
            <a:tailEnd/>
          </a:ln>
        </p:spPr>
        <p:txBody>
          <a:bodyPr lIns="19792" tIns="0" rIns="19792" bIns="0" anchor="b"/>
          <a:lstStyle/>
          <a:p>
            <a:pPr algn="r" defTabSz="1020763"/>
            <a:r>
              <a:rPr lang="en-US" sz="1000" i="1">
                <a:latin typeface="Times New Roman" pitchFamily="18" charset="0"/>
              </a:rPr>
              <a:t>72</a:t>
            </a:r>
          </a:p>
        </p:txBody>
      </p:sp>
      <p:sp>
        <p:nvSpPr>
          <p:cNvPr id="125956" name="Rectangle 4"/>
          <p:cNvSpPr>
            <a:spLocks noChangeArrowheads="1"/>
          </p:cNvSpPr>
          <p:nvPr/>
        </p:nvSpPr>
        <p:spPr bwMode="auto">
          <a:xfrm>
            <a:off x="0" y="9118600"/>
            <a:ext cx="3170238" cy="482600"/>
          </a:xfrm>
          <a:prstGeom prst="rect">
            <a:avLst/>
          </a:prstGeom>
          <a:noFill/>
          <a:ln w="9525">
            <a:noFill/>
            <a:miter lim="800000"/>
            <a:headEnd/>
            <a:tailEnd/>
          </a:ln>
        </p:spPr>
        <p:txBody>
          <a:bodyPr wrap="none" lIns="95000" tIns="47500" rIns="95000" bIns="47500" anchor="ctr"/>
          <a:lstStyle/>
          <a:p>
            <a:endParaRPr lang="en-US"/>
          </a:p>
        </p:txBody>
      </p:sp>
      <p:sp>
        <p:nvSpPr>
          <p:cNvPr id="125957" name="Rectangle 5"/>
          <p:cNvSpPr>
            <a:spLocks noChangeArrowheads="1"/>
          </p:cNvSpPr>
          <p:nvPr/>
        </p:nvSpPr>
        <p:spPr bwMode="auto">
          <a:xfrm>
            <a:off x="0" y="-1588"/>
            <a:ext cx="3170238" cy="479426"/>
          </a:xfrm>
          <a:prstGeom prst="rect">
            <a:avLst/>
          </a:prstGeom>
          <a:noFill/>
          <a:ln w="9525">
            <a:noFill/>
            <a:miter lim="800000"/>
            <a:headEnd/>
            <a:tailEnd/>
          </a:ln>
        </p:spPr>
        <p:txBody>
          <a:bodyPr wrap="none" lIns="95000" tIns="47500" rIns="95000" bIns="47500" anchor="ctr"/>
          <a:lstStyle/>
          <a:p>
            <a:endParaRPr lang="en-US"/>
          </a:p>
        </p:txBody>
      </p:sp>
      <p:sp>
        <p:nvSpPr>
          <p:cNvPr id="125958" name="Rectangle 6"/>
          <p:cNvSpPr>
            <a:spLocks noGrp="1" noRot="1" noChangeAspect="1" noChangeArrowheads="1" noTextEdit="1"/>
          </p:cNvSpPr>
          <p:nvPr>
            <p:ph type="sldImg"/>
          </p:nvPr>
        </p:nvSpPr>
        <p:spPr>
          <a:xfrm>
            <a:off x="1335088" y="725488"/>
            <a:ext cx="4645025" cy="3589337"/>
          </a:xfrm>
          <a:ln cap="flat"/>
        </p:spPr>
      </p:sp>
      <p:sp>
        <p:nvSpPr>
          <p:cNvPr id="125959" name="Rectangle 7"/>
          <p:cNvSpPr>
            <a:spLocks noGrp="1" noChangeArrowheads="1"/>
          </p:cNvSpPr>
          <p:nvPr>
            <p:ph type="body" idx="1"/>
          </p:nvPr>
        </p:nvSpPr>
        <p:spPr>
          <a:xfrm>
            <a:off x="1412875" y="4559300"/>
            <a:ext cx="4500563" cy="4319588"/>
          </a:xfrm>
          <a:noFill/>
          <a:ln w="9525"/>
        </p:spPr>
        <p:txBody>
          <a:bodyPr lIns="100608" tIns="52777" rIns="100608" bIns="52777"/>
          <a:lstStyle/>
          <a:p>
            <a:pPr marL="244475" indent="-244475" defTabSz="1020763"/>
            <a:endParaRPr lang="en-US" smtClean="0">
              <a:latin typeface="Arial"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ChangeArrowheads="1"/>
          </p:cNvSpPr>
          <p:nvPr/>
        </p:nvSpPr>
        <p:spPr bwMode="auto">
          <a:xfrm>
            <a:off x="4143375" y="-1588"/>
            <a:ext cx="3171825" cy="479426"/>
          </a:xfrm>
          <a:prstGeom prst="rect">
            <a:avLst/>
          </a:prstGeom>
          <a:noFill/>
          <a:ln w="9525">
            <a:noFill/>
            <a:miter lim="800000"/>
            <a:headEnd/>
            <a:tailEnd/>
          </a:ln>
        </p:spPr>
        <p:txBody>
          <a:bodyPr wrap="none" lIns="95000" tIns="47500" rIns="95000" bIns="47500" anchor="ctr"/>
          <a:lstStyle/>
          <a:p>
            <a:endParaRPr lang="en-US"/>
          </a:p>
        </p:txBody>
      </p:sp>
      <p:sp>
        <p:nvSpPr>
          <p:cNvPr id="126979" name="Rectangle 3"/>
          <p:cNvSpPr>
            <a:spLocks noChangeArrowheads="1"/>
          </p:cNvSpPr>
          <p:nvPr/>
        </p:nvSpPr>
        <p:spPr bwMode="auto">
          <a:xfrm>
            <a:off x="4143375" y="9118600"/>
            <a:ext cx="3171825" cy="482600"/>
          </a:xfrm>
          <a:prstGeom prst="rect">
            <a:avLst/>
          </a:prstGeom>
          <a:noFill/>
          <a:ln w="9525">
            <a:noFill/>
            <a:miter lim="800000"/>
            <a:headEnd/>
            <a:tailEnd/>
          </a:ln>
        </p:spPr>
        <p:txBody>
          <a:bodyPr lIns="19792" tIns="0" rIns="19792" bIns="0" anchor="b"/>
          <a:lstStyle/>
          <a:p>
            <a:pPr algn="r" defTabSz="1020763"/>
            <a:r>
              <a:rPr lang="en-US" sz="1000" i="1">
                <a:latin typeface="Times New Roman" pitchFamily="18" charset="0"/>
              </a:rPr>
              <a:t>73</a:t>
            </a:r>
          </a:p>
        </p:txBody>
      </p:sp>
      <p:sp>
        <p:nvSpPr>
          <p:cNvPr id="126980" name="Rectangle 4"/>
          <p:cNvSpPr>
            <a:spLocks noChangeArrowheads="1"/>
          </p:cNvSpPr>
          <p:nvPr/>
        </p:nvSpPr>
        <p:spPr bwMode="auto">
          <a:xfrm>
            <a:off x="0" y="9118600"/>
            <a:ext cx="3170238" cy="482600"/>
          </a:xfrm>
          <a:prstGeom prst="rect">
            <a:avLst/>
          </a:prstGeom>
          <a:noFill/>
          <a:ln w="9525">
            <a:noFill/>
            <a:miter lim="800000"/>
            <a:headEnd/>
            <a:tailEnd/>
          </a:ln>
        </p:spPr>
        <p:txBody>
          <a:bodyPr wrap="none" lIns="95000" tIns="47500" rIns="95000" bIns="47500" anchor="ctr"/>
          <a:lstStyle/>
          <a:p>
            <a:endParaRPr lang="en-US"/>
          </a:p>
        </p:txBody>
      </p:sp>
      <p:sp>
        <p:nvSpPr>
          <p:cNvPr id="126981" name="Rectangle 5"/>
          <p:cNvSpPr>
            <a:spLocks noChangeArrowheads="1"/>
          </p:cNvSpPr>
          <p:nvPr/>
        </p:nvSpPr>
        <p:spPr bwMode="auto">
          <a:xfrm>
            <a:off x="0" y="-1588"/>
            <a:ext cx="3170238" cy="479426"/>
          </a:xfrm>
          <a:prstGeom prst="rect">
            <a:avLst/>
          </a:prstGeom>
          <a:noFill/>
          <a:ln w="9525">
            <a:noFill/>
            <a:miter lim="800000"/>
            <a:headEnd/>
            <a:tailEnd/>
          </a:ln>
        </p:spPr>
        <p:txBody>
          <a:bodyPr wrap="none" lIns="95000" tIns="47500" rIns="95000" bIns="47500" anchor="ctr"/>
          <a:lstStyle/>
          <a:p>
            <a:endParaRPr lang="en-US"/>
          </a:p>
        </p:txBody>
      </p:sp>
      <p:sp>
        <p:nvSpPr>
          <p:cNvPr id="126982" name="Rectangle 6"/>
          <p:cNvSpPr>
            <a:spLocks noGrp="1" noRot="1" noChangeAspect="1" noChangeArrowheads="1" noTextEdit="1"/>
          </p:cNvSpPr>
          <p:nvPr>
            <p:ph type="sldImg"/>
          </p:nvPr>
        </p:nvSpPr>
        <p:spPr>
          <a:xfrm>
            <a:off x="1335088" y="725488"/>
            <a:ext cx="4646612" cy="3589337"/>
          </a:xfrm>
          <a:ln cap="flat"/>
        </p:spPr>
      </p:sp>
      <p:sp>
        <p:nvSpPr>
          <p:cNvPr id="126983" name="Rectangle 7"/>
          <p:cNvSpPr>
            <a:spLocks noGrp="1" noChangeArrowheads="1"/>
          </p:cNvSpPr>
          <p:nvPr>
            <p:ph type="body" idx="1"/>
          </p:nvPr>
        </p:nvSpPr>
        <p:spPr>
          <a:xfrm>
            <a:off x="1412875" y="4559300"/>
            <a:ext cx="4500563" cy="4319588"/>
          </a:xfrm>
          <a:noFill/>
          <a:ln w="9525"/>
        </p:spPr>
        <p:txBody>
          <a:bodyPr lIns="100608" tIns="52777" rIns="100608" bIns="52777"/>
          <a:lstStyle/>
          <a:p>
            <a:pPr marL="244475" indent="-244475" defTabSz="1020763"/>
            <a:endParaRPr lang="en-US" smtClean="0">
              <a:latin typeface="Arial"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ChangeArrowheads="1"/>
          </p:cNvSpPr>
          <p:nvPr/>
        </p:nvSpPr>
        <p:spPr bwMode="auto">
          <a:xfrm>
            <a:off x="4143375" y="-1588"/>
            <a:ext cx="3171825" cy="479426"/>
          </a:xfrm>
          <a:prstGeom prst="rect">
            <a:avLst/>
          </a:prstGeom>
          <a:noFill/>
          <a:ln w="9525">
            <a:noFill/>
            <a:miter lim="800000"/>
            <a:headEnd/>
            <a:tailEnd/>
          </a:ln>
        </p:spPr>
        <p:txBody>
          <a:bodyPr wrap="none" lIns="95000" tIns="47500" rIns="95000" bIns="47500" anchor="ctr"/>
          <a:lstStyle/>
          <a:p>
            <a:endParaRPr lang="en-US"/>
          </a:p>
        </p:txBody>
      </p:sp>
      <p:sp>
        <p:nvSpPr>
          <p:cNvPr id="128003" name="Rectangle 3"/>
          <p:cNvSpPr>
            <a:spLocks noChangeArrowheads="1"/>
          </p:cNvSpPr>
          <p:nvPr/>
        </p:nvSpPr>
        <p:spPr bwMode="auto">
          <a:xfrm>
            <a:off x="4143375" y="9118600"/>
            <a:ext cx="3171825" cy="482600"/>
          </a:xfrm>
          <a:prstGeom prst="rect">
            <a:avLst/>
          </a:prstGeom>
          <a:noFill/>
          <a:ln w="9525">
            <a:noFill/>
            <a:miter lim="800000"/>
            <a:headEnd/>
            <a:tailEnd/>
          </a:ln>
        </p:spPr>
        <p:txBody>
          <a:bodyPr lIns="19792" tIns="0" rIns="19792" bIns="0" anchor="b"/>
          <a:lstStyle/>
          <a:p>
            <a:pPr algn="r" defTabSz="1020763"/>
            <a:r>
              <a:rPr lang="en-US" sz="1000" i="1">
                <a:latin typeface="Times New Roman" pitchFamily="18" charset="0"/>
              </a:rPr>
              <a:t>74</a:t>
            </a:r>
          </a:p>
        </p:txBody>
      </p:sp>
      <p:sp>
        <p:nvSpPr>
          <p:cNvPr id="128004" name="Rectangle 4"/>
          <p:cNvSpPr>
            <a:spLocks noChangeArrowheads="1"/>
          </p:cNvSpPr>
          <p:nvPr/>
        </p:nvSpPr>
        <p:spPr bwMode="auto">
          <a:xfrm>
            <a:off x="0" y="9118600"/>
            <a:ext cx="3170238" cy="482600"/>
          </a:xfrm>
          <a:prstGeom prst="rect">
            <a:avLst/>
          </a:prstGeom>
          <a:noFill/>
          <a:ln w="9525">
            <a:noFill/>
            <a:miter lim="800000"/>
            <a:headEnd/>
            <a:tailEnd/>
          </a:ln>
        </p:spPr>
        <p:txBody>
          <a:bodyPr wrap="none" lIns="95000" tIns="47500" rIns="95000" bIns="47500" anchor="ctr"/>
          <a:lstStyle/>
          <a:p>
            <a:endParaRPr lang="en-US"/>
          </a:p>
        </p:txBody>
      </p:sp>
      <p:sp>
        <p:nvSpPr>
          <p:cNvPr id="128005" name="Rectangle 5"/>
          <p:cNvSpPr>
            <a:spLocks noChangeArrowheads="1"/>
          </p:cNvSpPr>
          <p:nvPr/>
        </p:nvSpPr>
        <p:spPr bwMode="auto">
          <a:xfrm>
            <a:off x="0" y="-1588"/>
            <a:ext cx="3170238" cy="479426"/>
          </a:xfrm>
          <a:prstGeom prst="rect">
            <a:avLst/>
          </a:prstGeom>
          <a:noFill/>
          <a:ln w="9525">
            <a:noFill/>
            <a:miter lim="800000"/>
            <a:headEnd/>
            <a:tailEnd/>
          </a:ln>
        </p:spPr>
        <p:txBody>
          <a:bodyPr wrap="none" lIns="95000" tIns="47500" rIns="95000" bIns="47500" anchor="ctr"/>
          <a:lstStyle/>
          <a:p>
            <a:endParaRPr lang="en-US"/>
          </a:p>
        </p:txBody>
      </p:sp>
      <p:sp>
        <p:nvSpPr>
          <p:cNvPr id="128006" name="Rectangle 6"/>
          <p:cNvSpPr>
            <a:spLocks noGrp="1" noRot="1" noChangeAspect="1" noChangeArrowheads="1" noTextEdit="1"/>
          </p:cNvSpPr>
          <p:nvPr>
            <p:ph type="sldImg"/>
          </p:nvPr>
        </p:nvSpPr>
        <p:spPr>
          <a:xfrm>
            <a:off x="1335088" y="725488"/>
            <a:ext cx="4645025" cy="3589337"/>
          </a:xfrm>
          <a:ln cap="flat"/>
        </p:spPr>
      </p:sp>
      <p:sp>
        <p:nvSpPr>
          <p:cNvPr id="128007" name="Rectangle 7"/>
          <p:cNvSpPr>
            <a:spLocks noGrp="1" noChangeArrowheads="1"/>
          </p:cNvSpPr>
          <p:nvPr>
            <p:ph type="body" idx="1"/>
          </p:nvPr>
        </p:nvSpPr>
        <p:spPr>
          <a:xfrm>
            <a:off x="1412875" y="4559300"/>
            <a:ext cx="4500563" cy="4319588"/>
          </a:xfrm>
          <a:noFill/>
          <a:ln w="9525"/>
        </p:spPr>
        <p:txBody>
          <a:bodyPr lIns="100608" tIns="52777" rIns="100608" bIns="52777"/>
          <a:lstStyle/>
          <a:p>
            <a:pPr marL="244475" indent="-244475" defTabSz="1020763"/>
            <a:endParaRPr lang="en-US" smtClean="0">
              <a:latin typeface="Arial"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ChangeArrowheads="1"/>
          </p:cNvSpPr>
          <p:nvPr/>
        </p:nvSpPr>
        <p:spPr bwMode="auto">
          <a:xfrm>
            <a:off x="4143375" y="-1588"/>
            <a:ext cx="3171825" cy="479426"/>
          </a:xfrm>
          <a:prstGeom prst="rect">
            <a:avLst/>
          </a:prstGeom>
          <a:noFill/>
          <a:ln w="9525">
            <a:noFill/>
            <a:miter lim="800000"/>
            <a:headEnd/>
            <a:tailEnd/>
          </a:ln>
        </p:spPr>
        <p:txBody>
          <a:bodyPr wrap="none" lIns="95000" tIns="47500" rIns="95000" bIns="47500" anchor="ctr"/>
          <a:lstStyle/>
          <a:p>
            <a:endParaRPr lang="en-US"/>
          </a:p>
        </p:txBody>
      </p:sp>
      <p:sp>
        <p:nvSpPr>
          <p:cNvPr id="130051" name="Rectangle 3"/>
          <p:cNvSpPr>
            <a:spLocks noChangeArrowheads="1"/>
          </p:cNvSpPr>
          <p:nvPr/>
        </p:nvSpPr>
        <p:spPr bwMode="auto">
          <a:xfrm>
            <a:off x="4143375" y="9118600"/>
            <a:ext cx="3171825" cy="482600"/>
          </a:xfrm>
          <a:prstGeom prst="rect">
            <a:avLst/>
          </a:prstGeom>
          <a:noFill/>
          <a:ln w="9525">
            <a:noFill/>
            <a:miter lim="800000"/>
            <a:headEnd/>
            <a:tailEnd/>
          </a:ln>
        </p:spPr>
        <p:txBody>
          <a:bodyPr lIns="19792" tIns="0" rIns="19792" bIns="0" anchor="b"/>
          <a:lstStyle/>
          <a:p>
            <a:pPr algn="r" defTabSz="1020763"/>
            <a:r>
              <a:rPr lang="en-US" sz="1000" i="1">
                <a:latin typeface="Times New Roman" pitchFamily="18" charset="0"/>
              </a:rPr>
              <a:t>68</a:t>
            </a:r>
          </a:p>
        </p:txBody>
      </p:sp>
      <p:sp>
        <p:nvSpPr>
          <p:cNvPr id="130052" name="Rectangle 4"/>
          <p:cNvSpPr>
            <a:spLocks noChangeArrowheads="1"/>
          </p:cNvSpPr>
          <p:nvPr/>
        </p:nvSpPr>
        <p:spPr bwMode="auto">
          <a:xfrm>
            <a:off x="0" y="9118600"/>
            <a:ext cx="3170238" cy="482600"/>
          </a:xfrm>
          <a:prstGeom prst="rect">
            <a:avLst/>
          </a:prstGeom>
          <a:noFill/>
          <a:ln w="9525">
            <a:noFill/>
            <a:miter lim="800000"/>
            <a:headEnd/>
            <a:tailEnd/>
          </a:ln>
        </p:spPr>
        <p:txBody>
          <a:bodyPr wrap="none" lIns="95000" tIns="47500" rIns="95000" bIns="47500" anchor="ctr"/>
          <a:lstStyle/>
          <a:p>
            <a:endParaRPr lang="en-US"/>
          </a:p>
        </p:txBody>
      </p:sp>
      <p:sp>
        <p:nvSpPr>
          <p:cNvPr id="130053" name="Rectangle 5"/>
          <p:cNvSpPr>
            <a:spLocks noChangeArrowheads="1"/>
          </p:cNvSpPr>
          <p:nvPr/>
        </p:nvSpPr>
        <p:spPr bwMode="auto">
          <a:xfrm>
            <a:off x="0" y="-1588"/>
            <a:ext cx="3170238" cy="479426"/>
          </a:xfrm>
          <a:prstGeom prst="rect">
            <a:avLst/>
          </a:prstGeom>
          <a:noFill/>
          <a:ln w="9525">
            <a:noFill/>
            <a:miter lim="800000"/>
            <a:headEnd/>
            <a:tailEnd/>
          </a:ln>
        </p:spPr>
        <p:txBody>
          <a:bodyPr wrap="none" lIns="95000" tIns="47500" rIns="95000" bIns="47500" anchor="ctr"/>
          <a:lstStyle/>
          <a:p>
            <a:endParaRPr lang="en-US"/>
          </a:p>
        </p:txBody>
      </p:sp>
      <p:sp>
        <p:nvSpPr>
          <p:cNvPr id="130054" name="Rectangle 6"/>
          <p:cNvSpPr>
            <a:spLocks noGrp="1" noRot="1" noChangeAspect="1" noChangeArrowheads="1" noTextEdit="1"/>
          </p:cNvSpPr>
          <p:nvPr>
            <p:ph type="sldImg"/>
          </p:nvPr>
        </p:nvSpPr>
        <p:spPr>
          <a:xfrm>
            <a:off x="1335088" y="725488"/>
            <a:ext cx="4645025" cy="3589337"/>
          </a:xfrm>
          <a:ln cap="flat"/>
        </p:spPr>
      </p:sp>
      <p:sp>
        <p:nvSpPr>
          <p:cNvPr id="130055" name="Rectangle 7"/>
          <p:cNvSpPr>
            <a:spLocks noGrp="1" noChangeArrowheads="1"/>
          </p:cNvSpPr>
          <p:nvPr>
            <p:ph type="body" idx="1"/>
          </p:nvPr>
        </p:nvSpPr>
        <p:spPr>
          <a:xfrm>
            <a:off x="1412875" y="4559300"/>
            <a:ext cx="4500563" cy="4319588"/>
          </a:xfrm>
          <a:noFill/>
          <a:ln w="9525"/>
        </p:spPr>
        <p:txBody>
          <a:bodyPr lIns="100608" tIns="52777" rIns="100608" bIns="52777"/>
          <a:lstStyle/>
          <a:p>
            <a:pPr marL="244475" indent="-244475" defTabSz="1020763"/>
            <a:endParaRPr lang="en-US" smtClean="0">
              <a:latin typeface="Arial"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ChangeArrowheads="1"/>
          </p:cNvSpPr>
          <p:nvPr/>
        </p:nvSpPr>
        <p:spPr bwMode="auto">
          <a:xfrm>
            <a:off x="4143375" y="-1588"/>
            <a:ext cx="3171825" cy="479426"/>
          </a:xfrm>
          <a:prstGeom prst="rect">
            <a:avLst/>
          </a:prstGeom>
          <a:noFill/>
          <a:ln w="9525">
            <a:noFill/>
            <a:miter lim="800000"/>
            <a:headEnd/>
            <a:tailEnd/>
          </a:ln>
        </p:spPr>
        <p:txBody>
          <a:bodyPr wrap="none" lIns="95000" tIns="47500" rIns="95000" bIns="47500" anchor="ctr"/>
          <a:lstStyle/>
          <a:p>
            <a:endParaRPr lang="en-US"/>
          </a:p>
        </p:txBody>
      </p:sp>
      <p:sp>
        <p:nvSpPr>
          <p:cNvPr id="131075" name="Rectangle 3"/>
          <p:cNvSpPr>
            <a:spLocks noChangeArrowheads="1"/>
          </p:cNvSpPr>
          <p:nvPr/>
        </p:nvSpPr>
        <p:spPr bwMode="auto">
          <a:xfrm>
            <a:off x="4143375" y="9118600"/>
            <a:ext cx="3171825" cy="482600"/>
          </a:xfrm>
          <a:prstGeom prst="rect">
            <a:avLst/>
          </a:prstGeom>
          <a:noFill/>
          <a:ln w="9525">
            <a:noFill/>
            <a:miter lim="800000"/>
            <a:headEnd/>
            <a:tailEnd/>
          </a:ln>
        </p:spPr>
        <p:txBody>
          <a:bodyPr lIns="19792" tIns="0" rIns="19792" bIns="0" anchor="b"/>
          <a:lstStyle/>
          <a:p>
            <a:pPr algn="r" defTabSz="1020763"/>
            <a:r>
              <a:rPr lang="en-US" sz="1000" i="1">
                <a:latin typeface="Times New Roman" pitchFamily="18" charset="0"/>
              </a:rPr>
              <a:t>68</a:t>
            </a:r>
          </a:p>
        </p:txBody>
      </p:sp>
      <p:sp>
        <p:nvSpPr>
          <p:cNvPr id="131076" name="Rectangle 4"/>
          <p:cNvSpPr>
            <a:spLocks noChangeArrowheads="1"/>
          </p:cNvSpPr>
          <p:nvPr/>
        </p:nvSpPr>
        <p:spPr bwMode="auto">
          <a:xfrm>
            <a:off x="0" y="9118600"/>
            <a:ext cx="3170238" cy="482600"/>
          </a:xfrm>
          <a:prstGeom prst="rect">
            <a:avLst/>
          </a:prstGeom>
          <a:noFill/>
          <a:ln w="9525">
            <a:noFill/>
            <a:miter lim="800000"/>
            <a:headEnd/>
            <a:tailEnd/>
          </a:ln>
        </p:spPr>
        <p:txBody>
          <a:bodyPr wrap="none" lIns="95000" tIns="47500" rIns="95000" bIns="47500" anchor="ctr"/>
          <a:lstStyle/>
          <a:p>
            <a:endParaRPr lang="en-US"/>
          </a:p>
        </p:txBody>
      </p:sp>
      <p:sp>
        <p:nvSpPr>
          <p:cNvPr id="131077" name="Rectangle 5"/>
          <p:cNvSpPr>
            <a:spLocks noChangeArrowheads="1"/>
          </p:cNvSpPr>
          <p:nvPr/>
        </p:nvSpPr>
        <p:spPr bwMode="auto">
          <a:xfrm>
            <a:off x="0" y="-1588"/>
            <a:ext cx="3170238" cy="479426"/>
          </a:xfrm>
          <a:prstGeom prst="rect">
            <a:avLst/>
          </a:prstGeom>
          <a:noFill/>
          <a:ln w="9525">
            <a:noFill/>
            <a:miter lim="800000"/>
            <a:headEnd/>
            <a:tailEnd/>
          </a:ln>
        </p:spPr>
        <p:txBody>
          <a:bodyPr wrap="none" lIns="95000" tIns="47500" rIns="95000" bIns="47500" anchor="ctr"/>
          <a:lstStyle/>
          <a:p>
            <a:endParaRPr lang="en-US"/>
          </a:p>
        </p:txBody>
      </p:sp>
      <p:sp>
        <p:nvSpPr>
          <p:cNvPr id="131078" name="Rectangle 6"/>
          <p:cNvSpPr>
            <a:spLocks noGrp="1" noRot="1" noChangeAspect="1" noChangeArrowheads="1" noTextEdit="1"/>
          </p:cNvSpPr>
          <p:nvPr>
            <p:ph type="sldImg"/>
          </p:nvPr>
        </p:nvSpPr>
        <p:spPr>
          <a:xfrm>
            <a:off x="1335088" y="725488"/>
            <a:ext cx="4645025" cy="3589337"/>
          </a:xfrm>
          <a:ln cap="flat"/>
        </p:spPr>
      </p:sp>
      <p:sp>
        <p:nvSpPr>
          <p:cNvPr id="131079" name="Rectangle 7"/>
          <p:cNvSpPr>
            <a:spLocks noGrp="1" noChangeArrowheads="1"/>
          </p:cNvSpPr>
          <p:nvPr>
            <p:ph type="body" idx="1"/>
          </p:nvPr>
        </p:nvSpPr>
        <p:spPr>
          <a:xfrm>
            <a:off x="1412875" y="4559300"/>
            <a:ext cx="4500563" cy="4319588"/>
          </a:xfrm>
          <a:noFill/>
          <a:ln w="9525"/>
        </p:spPr>
        <p:txBody>
          <a:bodyPr lIns="100608" tIns="52777" rIns="100608" bIns="52777"/>
          <a:lstStyle/>
          <a:p>
            <a:pPr marL="244475" indent="-244475" defTabSz="1020763"/>
            <a:endParaRPr lang="en-US" smtClean="0">
              <a:latin typeface="Arial"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ChangeArrowheads="1"/>
          </p:cNvSpPr>
          <p:nvPr/>
        </p:nvSpPr>
        <p:spPr bwMode="auto">
          <a:xfrm>
            <a:off x="4143375" y="-1588"/>
            <a:ext cx="3171825" cy="479426"/>
          </a:xfrm>
          <a:prstGeom prst="rect">
            <a:avLst/>
          </a:prstGeom>
          <a:noFill/>
          <a:ln w="9525">
            <a:noFill/>
            <a:miter lim="800000"/>
            <a:headEnd/>
            <a:tailEnd/>
          </a:ln>
        </p:spPr>
        <p:txBody>
          <a:bodyPr wrap="none" lIns="95000" tIns="47500" rIns="95000" bIns="47500" anchor="ctr"/>
          <a:lstStyle/>
          <a:p>
            <a:endParaRPr lang="en-US"/>
          </a:p>
        </p:txBody>
      </p:sp>
      <p:sp>
        <p:nvSpPr>
          <p:cNvPr id="132099" name="Rectangle 3"/>
          <p:cNvSpPr>
            <a:spLocks noChangeArrowheads="1"/>
          </p:cNvSpPr>
          <p:nvPr/>
        </p:nvSpPr>
        <p:spPr bwMode="auto">
          <a:xfrm>
            <a:off x="4143375" y="9118600"/>
            <a:ext cx="3171825" cy="482600"/>
          </a:xfrm>
          <a:prstGeom prst="rect">
            <a:avLst/>
          </a:prstGeom>
          <a:noFill/>
          <a:ln w="9525">
            <a:noFill/>
            <a:miter lim="800000"/>
            <a:headEnd/>
            <a:tailEnd/>
          </a:ln>
        </p:spPr>
        <p:txBody>
          <a:bodyPr lIns="19792" tIns="0" rIns="19792" bIns="0" anchor="b"/>
          <a:lstStyle/>
          <a:p>
            <a:pPr algn="r" defTabSz="1020763"/>
            <a:r>
              <a:rPr lang="en-US" sz="1000" i="1">
                <a:latin typeface="Times New Roman" pitchFamily="18" charset="0"/>
              </a:rPr>
              <a:t>68</a:t>
            </a:r>
          </a:p>
        </p:txBody>
      </p:sp>
      <p:sp>
        <p:nvSpPr>
          <p:cNvPr id="132100" name="Rectangle 4"/>
          <p:cNvSpPr>
            <a:spLocks noChangeArrowheads="1"/>
          </p:cNvSpPr>
          <p:nvPr/>
        </p:nvSpPr>
        <p:spPr bwMode="auto">
          <a:xfrm>
            <a:off x="0" y="9118600"/>
            <a:ext cx="3170238" cy="482600"/>
          </a:xfrm>
          <a:prstGeom prst="rect">
            <a:avLst/>
          </a:prstGeom>
          <a:noFill/>
          <a:ln w="9525">
            <a:noFill/>
            <a:miter lim="800000"/>
            <a:headEnd/>
            <a:tailEnd/>
          </a:ln>
        </p:spPr>
        <p:txBody>
          <a:bodyPr wrap="none" lIns="95000" tIns="47500" rIns="95000" bIns="47500" anchor="ctr"/>
          <a:lstStyle/>
          <a:p>
            <a:endParaRPr lang="en-US"/>
          </a:p>
        </p:txBody>
      </p:sp>
      <p:sp>
        <p:nvSpPr>
          <p:cNvPr id="132101" name="Rectangle 5"/>
          <p:cNvSpPr>
            <a:spLocks noChangeArrowheads="1"/>
          </p:cNvSpPr>
          <p:nvPr/>
        </p:nvSpPr>
        <p:spPr bwMode="auto">
          <a:xfrm>
            <a:off x="0" y="-1588"/>
            <a:ext cx="3170238" cy="479426"/>
          </a:xfrm>
          <a:prstGeom prst="rect">
            <a:avLst/>
          </a:prstGeom>
          <a:noFill/>
          <a:ln w="9525">
            <a:noFill/>
            <a:miter lim="800000"/>
            <a:headEnd/>
            <a:tailEnd/>
          </a:ln>
        </p:spPr>
        <p:txBody>
          <a:bodyPr wrap="none" lIns="95000" tIns="47500" rIns="95000" bIns="47500" anchor="ctr"/>
          <a:lstStyle/>
          <a:p>
            <a:endParaRPr lang="en-US"/>
          </a:p>
        </p:txBody>
      </p:sp>
      <p:sp>
        <p:nvSpPr>
          <p:cNvPr id="132102" name="Rectangle 6"/>
          <p:cNvSpPr>
            <a:spLocks noGrp="1" noRot="1" noChangeAspect="1" noChangeArrowheads="1" noTextEdit="1"/>
          </p:cNvSpPr>
          <p:nvPr>
            <p:ph type="sldImg"/>
          </p:nvPr>
        </p:nvSpPr>
        <p:spPr>
          <a:xfrm>
            <a:off x="1335088" y="725488"/>
            <a:ext cx="4645025" cy="3589337"/>
          </a:xfrm>
          <a:ln cap="flat"/>
        </p:spPr>
      </p:sp>
      <p:sp>
        <p:nvSpPr>
          <p:cNvPr id="132103" name="Rectangle 7"/>
          <p:cNvSpPr>
            <a:spLocks noGrp="1" noChangeArrowheads="1"/>
          </p:cNvSpPr>
          <p:nvPr>
            <p:ph type="body" idx="1"/>
          </p:nvPr>
        </p:nvSpPr>
        <p:spPr>
          <a:xfrm>
            <a:off x="1412875" y="4559300"/>
            <a:ext cx="4500563" cy="4319588"/>
          </a:xfrm>
          <a:noFill/>
          <a:ln w="9525"/>
        </p:spPr>
        <p:txBody>
          <a:bodyPr lIns="100608" tIns="52777" rIns="100608" bIns="52777"/>
          <a:lstStyle/>
          <a:p>
            <a:pPr marL="244475" indent="-244475" defTabSz="1020763"/>
            <a:endParaRPr lang="en-US" smtClean="0">
              <a:latin typeface="Arial"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a:ln/>
        </p:spPr>
      </p:sp>
      <p:sp>
        <p:nvSpPr>
          <p:cNvPr id="133123"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a:ln/>
        </p:spPr>
      </p:sp>
      <p:sp>
        <p:nvSpPr>
          <p:cNvPr id="134147"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a:ln/>
        </p:spPr>
      </p:sp>
      <p:sp>
        <p:nvSpPr>
          <p:cNvPr id="135171"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p:cNvSpPr>
          <p:nvPr/>
        </p:nvSpPr>
        <p:spPr bwMode="auto">
          <a:xfrm>
            <a:off x="4143375" y="-1588"/>
            <a:ext cx="3171825" cy="479426"/>
          </a:xfrm>
          <a:prstGeom prst="rect">
            <a:avLst/>
          </a:prstGeom>
          <a:noFill/>
          <a:ln w="9525">
            <a:noFill/>
            <a:miter lim="800000"/>
            <a:headEnd/>
            <a:tailEnd/>
          </a:ln>
        </p:spPr>
        <p:txBody>
          <a:bodyPr wrap="none" lIns="95006" tIns="47503" rIns="95006" bIns="47503" anchor="ctr"/>
          <a:lstStyle/>
          <a:p>
            <a:endParaRPr lang="en-US"/>
          </a:p>
        </p:txBody>
      </p:sp>
      <p:sp>
        <p:nvSpPr>
          <p:cNvPr id="76803" name="Rectangle 3"/>
          <p:cNvSpPr>
            <a:spLocks noChangeArrowheads="1"/>
          </p:cNvSpPr>
          <p:nvPr/>
        </p:nvSpPr>
        <p:spPr bwMode="auto">
          <a:xfrm>
            <a:off x="4143375" y="9118600"/>
            <a:ext cx="3171825" cy="482600"/>
          </a:xfrm>
          <a:prstGeom prst="rect">
            <a:avLst/>
          </a:prstGeom>
          <a:noFill/>
          <a:ln w="9525">
            <a:noFill/>
            <a:miter lim="800000"/>
            <a:headEnd/>
            <a:tailEnd/>
          </a:ln>
        </p:spPr>
        <p:txBody>
          <a:bodyPr lIns="19793" tIns="0" rIns="19793" bIns="0" anchor="b"/>
          <a:lstStyle/>
          <a:p>
            <a:pPr algn="r" defTabSz="1022350"/>
            <a:r>
              <a:rPr lang="en-US" sz="1000" i="1">
                <a:latin typeface="Times New Roman" pitchFamily="18" charset="0"/>
              </a:rPr>
              <a:t>67</a:t>
            </a:r>
          </a:p>
        </p:txBody>
      </p:sp>
      <p:sp>
        <p:nvSpPr>
          <p:cNvPr id="76804" name="Rectangle 4"/>
          <p:cNvSpPr>
            <a:spLocks noChangeArrowheads="1"/>
          </p:cNvSpPr>
          <p:nvPr/>
        </p:nvSpPr>
        <p:spPr bwMode="auto">
          <a:xfrm>
            <a:off x="0" y="9118600"/>
            <a:ext cx="3170238" cy="482600"/>
          </a:xfrm>
          <a:prstGeom prst="rect">
            <a:avLst/>
          </a:prstGeom>
          <a:noFill/>
          <a:ln w="9525">
            <a:noFill/>
            <a:miter lim="800000"/>
            <a:headEnd/>
            <a:tailEnd/>
          </a:ln>
        </p:spPr>
        <p:txBody>
          <a:bodyPr wrap="none" lIns="95006" tIns="47503" rIns="95006" bIns="47503" anchor="ctr"/>
          <a:lstStyle/>
          <a:p>
            <a:endParaRPr lang="en-US"/>
          </a:p>
        </p:txBody>
      </p:sp>
      <p:sp>
        <p:nvSpPr>
          <p:cNvPr id="76805" name="Rectangle 5"/>
          <p:cNvSpPr>
            <a:spLocks noChangeArrowheads="1"/>
          </p:cNvSpPr>
          <p:nvPr/>
        </p:nvSpPr>
        <p:spPr bwMode="auto">
          <a:xfrm>
            <a:off x="0" y="-1588"/>
            <a:ext cx="3170238" cy="479426"/>
          </a:xfrm>
          <a:prstGeom prst="rect">
            <a:avLst/>
          </a:prstGeom>
          <a:noFill/>
          <a:ln w="9525">
            <a:noFill/>
            <a:miter lim="800000"/>
            <a:headEnd/>
            <a:tailEnd/>
          </a:ln>
        </p:spPr>
        <p:txBody>
          <a:bodyPr wrap="none" lIns="95006" tIns="47503" rIns="95006" bIns="47503" anchor="ctr"/>
          <a:lstStyle/>
          <a:p>
            <a:endParaRPr lang="en-US"/>
          </a:p>
        </p:txBody>
      </p:sp>
      <p:sp>
        <p:nvSpPr>
          <p:cNvPr id="76806" name="Rectangle 6"/>
          <p:cNvSpPr>
            <a:spLocks noGrp="1" noRot="1" noChangeAspect="1" noChangeArrowheads="1" noTextEdit="1"/>
          </p:cNvSpPr>
          <p:nvPr>
            <p:ph type="sldImg"/>
          </p:nvPr>
        </p:nvSpPr>
        <p:spPr>
          <a:xfrm>
            <a:off x="1335088" y="725488"/>
            <a:ext cx="4646612" cy="3589337"/>
          </a:xfrm>
          <a:ln cap="flat"/>
        </p:spPr>
      </p:sp>
      <p:sp>
        <p:nvSpPr>
          <p:cNvPr id="76807" name="Rectangle 7"/>
          <p:cNvSpPr>
            <a:spLocks noGrp="1" noChangeArrowheads="1"/>
          </p:cNvSpPr>
          <p:nvPr>
            <p:ph type="body" idx="1"/>
          </p:nvPr>
        </p:nvSpPr>
        <p:spPr>
          <a:xfrm>
            <a:off x="1412875" y="4559300"/>
            <a:ext cx="4500563" cy="4319588"/>
          </a:xfrm>
          <a:noFill/>
          <a:ln w="9525"/>
        </p:spPr>
        <p:txBody>
          <a:bodyPr lIns="100615" tIns="52781" rIns="100615" bIns="52781"/>
          <a:lstStyle/>
          <a:p>
            <a:pPr marL="246063" indent="-246063" defTabSz="1022350"/>
            <a:endParaRPr lang="en-US"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ChangeArrowheads="1"/>
          </p:cNvSpPr>
          <p:nvPr/>
        </p:nvSpPr>
        <p:spPr bwMode="auto">
          <a:xfrm>
            <a:off x="4143375" y="-1588"/>
            <a:ext cx="3171825" cy="479426"/>
          </a:xfrm>
          <a:prstGeom prst="rect">
            <a:avLst/>
          </a:prstGeom>
          <a:noFill/>
          <a:ln w="9525">
            <a:noFill/>
            <a:miter lim="800000"/>
            <a:headEnd/>
            <a:tailEnd/>
          </a:ln>
        </p:spPr>
        <p:txBody>
          <a:bodyPr wrap="none" lIns="95006" tIns="47503" rIns="95006" bIns="47503" anchor="ctr"/>
          <a:lstStyle/>
          <a:p>
            <a:endParaRPr lang="en-US"/>
          </a:p>
        </p:txBody>
      </p:sp>
      <p:sp>
        <p:nvSpPr>
          <p:cNvPr id="77827" name="Rectangle 3"/>
          <p:cNvSpPr>
            <a:spLocks noChangeArrowheads="1"/>
          </p:cNvSpPr>
          <p:nvPr/>
        </p:nvSpPr>
        <p:spPr bwMode="auto">
          <a:xfrm>
            <a:off x="4143375" y="9118600"/>
            <a:ext cx="3171825" cy="482600"/>
          </a:xfrm>
          <a:prstGeom prst="rect">
            <a:avLst/>
          </a:prstGeom>
          <a:noFill/>
          <a:ln w="9525">
            <a:noFill/>
            <a:miter lim="800000"/>
            <a:headEnd/>
            <a:tailEnd/>
          </a:ln>
        </p:spPr>
        <p:txBody>
          <a:bodyPr lIns="19793" tIns="0" rIns="19793" bIns="0" anchor="b"/>
          <a:lstStyle/>
          <a:p>
            <a:pPr algn="r" defTabSz="1022350"/>
            <a:r>
              <a:rPr lang="en-US" sz="1000" i="1">
                <a:latin typeface="Times New Roman" pitchFamily="18" charset="0"/>
              </a:rPr>
              <a:t>71</a:t>
            </a:r>
          </a:p>
        </p:txBody>
      </p:sp>
      <p:sp>
        <p:nvSpPr>
          <p:cNvPr id="77828" name="Rectangle 4"/>
          <p:cNvSpPr>
            <a:spLocks noChangeArrowheads="1"/>
          </p:cNvSpPr>
          <p:nvPr/>
        </p:nvSpPr>
        <p:spPr bwMode="auto">
          <a:xfrm>
            <a:off x="0" y="9118600"/>
            <a:ext cx="3170238" cy="482600"/>
          </a:xfrm>
          <a:prstGeom prst="rect">
            <a:avLst/>
          </a:prstGeom>
          <a:noFill/>
          <a:ln w="9525">
            <a:noFill/>
            <a:miter lim="800000"/>
            <a:headEnd/>
            <a:tailEnd/>
          </a:ln>
        </p:spPr>
        <p:txBody>
          <a:bodyPr wrap="none" lIns="95006" tIns="47503" rIns="95006" bIns="47503" anchor="ctr"/>
          <a:lstStyle/>
          <a:p>
            <a:endParaRPr lang="en-US"/>
          </a:p>
        </p:txBody>
      </p:sp>
      <p:sp>
        <p:nvSpPr>
          <p:cNvPr id="77829" name="Rectangle 5"/>
          <p:cNvSpPr>
            <a:spLocks noChangeArrowheads="1"/>
          </p:cNvSpPr>
          <p:nvPr/>
        </p:nvSpPr>
        <p:spPr bwMode="auto">
          <a:xfrm>
            <a:off x="0" y="-1588"/>
            <a:ext cx="3170238" cy="479426"/>
          </a:xfrm>
          <a:prstGeom prst="rect">
            <a:avLst/>
          </a:prstGeom>
          <a:noFill/>
          <a:ln w="9525">
            <a:noFill/>
            <a:miter lim="800000"/>
            <a:headEnd/>
            <a:tailEnd/>
          </a:ln>
        </p:spPr>
        <p:txBody>
          <a:bodyPr wrap="none" lIns="95006" tIns="47503" rIns="95006" bIns="47503" anchor="ctr"/>
          <a:lstStyle/>
          <a:p>
            <a:endParaRPr lang="en-US"/>
          </a:p>
        </p:txBody>
      </p:sp>
      <p:sp>
        <p:nvSpPr>
          <p:cNvPr id="77830" name="Rectangle 6"/>
          <p:cNvSpPr>
            <a:spLocks noGrp="1" noRot="1" noChangeAspect="1" noChangeArrowheads="1" noTextEdit="1"/>
          </p:cNvSpPr>
          <p:nvPr>
            <p:ph type="sldImg"/>
          </p:nvPr>
        </p:nvSpPr>
        <p:spPr>
          <a:xfrm>
            <a:off x="1335088" y="725488"/>
            <a:ext cx="4646612" cy="3589337"/>
          </a:xfrm>
          <a:ln cap="flat"/>
        </p:spPr>
      </p:sp>
      <p:sp>
        <p:nvSpPr>
          <p:cNvPr id="77831" name="Rectangle 7"/>
          <p:cNvSpPr>
            <a:spLocks noGrp="1" noChangeArrowheads="1"/>
          </p:cNvSpPr>
          <p:nvPr>
            <p:ph type="body" idx="1"/>
          </p:nvPr>
        </p:nvSpPr>
        <p:spPr>
          <a:xfrm>
            <a:off x="1412875" y="4559300"/>
            <a:ext cx="4500563" cy="4319588"/>
          </a:xfrm>
          <a:noFill/>
          <a:ln w="9525"/>
        </p:spPr>
        <p:txBody>
          <a:bodyPr lIns="100615" tIns="52781" rIns="100615" bIns="52781"/>
          <a:lstStyle/>
          <a:p>
            <a:pPr marL="246063" indent="-246063" defTabSz="1022350"/>
            <a:endParaRPr 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063" y="2414588"/>
            <a:ext cx="8550275" cy="166528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08125" y="4403725"/>
            <a:ext cx="7042150" cy="19875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6600" y="228600"/>
            <a:ext cx="2133600" cy="7086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6248400" cy="7086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4582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219200"/>
            <a:ext cx="4191000" cy="609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9200" y="1219200"/>
            <a:ext cx="4191000" cy="609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458200"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219200"/>
            <a:ext cx="8534400" cy="6096000"/>
          </a:xfrm>
        </p:spPr>
        <p:txBody>
          <a:bodyPr/>
          <a:lstStyle/>
          <a:p>
            <a:pPr lvl="0"/>
            <a:endParaRPr lang="en-US" noProof="0" smtClean="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4582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219200"/>
            <a:ext cx="8534400" cy="2971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85800" y="4343400"/>
            <a:ext cx="8534400" cy="2971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4994275"/>
            <a:ext cx="8548687" cy="1544638"/>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5338" y="3294063"/>
            <a:ext cx="8548687" cy="170021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219200"/>
            <a:ext cx="4191000" cy="6096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9200" y="1219200"/>
            <a:ext cx="4191000" cy="6096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238" y="311150"/>
            <a:ext cx="9051925" cy="1295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3238" y="1739900"/>
            <a:ext cx="4443412"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3238" y="2465388"/>
            <a:ext cx="4443412"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10163" y="1739900"/>
            <a:ext cx="4445000"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10163" y="2465388"/>
            <a:ext cx="4445000"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9563"/>
            <a:ext cx="3308350" cy="13176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32238" y="309563"/>
            <a:ext cx="5622925" cy="66341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3238" y="1627188"/>
            <a:ext cx="3308350" cy="53165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675" y="5440363"/>
            <a:ext cx="6035675" cy="642937"/>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1675" y="693738"/>
            <a:ext cx="6035675" cy="4664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1675" y="6083300"/>
            <a:ext cx="6035675" cy="9112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bwMode="auto">
          <a:xfrm>
            <a:off x="685800" y="1219200"/>
            <a:ext cx="8534400" cy="6096000"/>
          </a:xfrm>
          <a:prstGeom prst="rect">
            <a:avLst/>
          </a:prstGeom>
          <a:noFill/>
          <a:ln w="12700">
            <a:noFill/>
            <a:miter lim="800000"/>
            <a:headEnd/>
            <a:tailEnd/>
          </a:ln>
        </p:spPr>
        <p:txBody>
          <a:bodyPr vert="horz" wrap="square" lIns="101600" tIns="50800" rIns="101600" bIns="5080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smtClean="0"/>
              <a:t>Fifth Level</a:t>
            </a:r>
          </a:p>
        </p:txBody>
      </p:sp>
      <p:sp>
        <p:nvSpPr>
          <p:cNvPr id="5123" name="Rectangle 3"/>
          <p:cNvSpPr>
            <a:spLocks noGrp="1" noChangeArrowheads="1"/>
          </p:cNvSpPr>
          <p:nvPr>
            <p:ph type="title"/>
          </p:nvPr>
        </p:nvSpPr>
        <p:spPr bwMode="auto">
          <a:xfrm>
            <a:off x="685800" y="228600"/>
            <a:ext cx="8458200" cy="838200"/>
          </a:xfrm>
          <a:prstGeom prst="rect">
            <a:avLst/>
          </a:prstGeom>
          <a:noFill/>
          <a:ln w="12700">
            <a:noFill/>
            <a:miter lim="800000"/>
            <a:headEnd/>
            <a:tailEnd/>
          </a:ln>
        </p:spPr>
        <p:txBody>
          <a:bodyPr vert="horz" wrap="square" lIns="101600" tIns="50800" rIns="101600" bIns="50800" numCol="1" anchor="ctr" anchorCtr="0" compatLnSpc="1">
            <a:prstTxWarp prst="textNoShape">
              <a:avLst/>
            </a:prstTxWarp>
          </a:bodyPr>
          <a:lstStyle/>
          <a:p>
            <a:pPr lvl="0"/>
            <a:r>
              <a:rPr lang="en-US" smtClean="0"/>
              <a:t>Slide Title</a:t>
            </a:r>
          </a:p>
        </p:txBody>
      </p:sp>
      <p:sp>
        <p:nvSpPr>
          <p:cNvPr id="1036" name="Rectangle 12"/>
          <p:cNvSpPr>
            <a:spLocks noChangeArrowheads="1"/>
          </p:cNvSpPr>
          <p:nvPr userDrawn="1"/>
        </p:nvSpPr>
        <p:spPr bwMode="auto">
          <a:xfrm>
            <a:off x="152400" y="7405688"/>
            <a:ext cx="9455150" cy="244475"/>
          </a:xfrm>
          <a:prstGeom prst="rect">
            <a:avLst/>
          </a:prstGeom>
          <a:noFill/>
          <a:ln w="12700">
            <a:noFill/>
            <a:miter lim="800000"/>
            <a:headEnd/>
            <a:tailEnd/>
          </a:ln>
          <a:effectLst/>
        </p:spPr>
        <p:txBody>
          <a:bodyPr>
            <a:spAutoFit/>
          </a:bodyPr>
          <a:lstStyle/>
          <a:p>
            <a:pPr>
              <a:defRPr/>
            </a:pPr>
            <a:r>
              <a:rPr lang="en-US" sz="1000" dirty="0">
                <a:solidFill>
                  <a:schemeClr val="tx2"/>
                </a:solidFill>
                <a:latin typeface="Arial" pitchFamily="34" charset="0"/>
                <a:cs typeface="Arial" pitchFamily="34" charset="0"/>
              </a:rPr>
              <a:t>©</a:t>
            </a:r>
            <a:r>
              <a:rPr lang="en-US" sz="1000" dirty="0">
                <a:solidFill>
                  <a:schemeClr val="tx2"/>
                </a:solidFill>
                <a:latin typeface="Arial" pitchFamily="34" charset="0"/>
              </a:rPr>
              <a:t>  </a:t>
            </a:r>
            <a:r>
              <a:rPr lang="en-US" sz="1000" dirty="0" smtClean="0">
                <a:solidFill>
                  <a:schemeClr val="tx2"/>
                </a:solidFill>
                <a:latin typeface="Arial" pitchFamily="34" charset="0"/>
              </a:rPr>
              <a:t>2013 </a:t>
            </a:r>
            <a:r>
              <a:rPr lang="en-US" sz="1000" dirty="0">
                <a:solidFill>
                  <a:schemeClr val="tx2"/>
                </a:solidFill>
                <a:latin typeface="Arial" pitchFamily="34" charset="0"/>
              </a:rPr>
              <a:t>Zvi M. </a:t>
            </a:r>
            <a:r>
              <a:rPr lang="en-US" sz="1000" dirty="0" err="1">
                <a:solidFill>
                  <a:schemeClr val="tx2"/>
                </a:solidFill>
                <a:latin typeface="Arial" pitchFamily="34" charset="0"/>
              </a:rPr>
              <a:t>Kedem</a:t>
            </a:r>
            <a:r>
              <a:rPr lang="en-US" sz="1000" dirty="0">
                <a:solidFill>
                  <a:schemeClr val="tx2"/>
                </a:solidFill>
                <a:latin typeface="Arial" pitchFamily="34" charset="0"/>
              </a:rPr>
              <a:t>                                                                                                                                                                                                                     </a:t>
            </a:r>
            <a:fld id="{730614ED-25A2-4B4E-8488-501A5F598896}" type="slidenum">
              <a:rPr lang="en-US" sz="1000">
                <a:solidFill>
                  <a:schemeClr val="tx2"/>
                </a:solidFill>
                <a:latin typeface="Arial" pitchFamily="34" charset="0"/>
              </a:rPr>
              <a:pPr>
                <a:defRPr/>
              </a:pPr>
              <a:t>‹#›</a:t>
            </a:fld>
            <a:endParaRPr lang="en-US" sz="1000" dirty="0">
              <a:solidFill>
                <a:schemeClr val="tx2"/>
              </a:solidFill>
              <a:latin typeface="Arial" pitchFamily="34" charset="0"/>
            </a:endParaRPr>
          </a:p>
        </p:txBody>
      </p:sp>
      <p:sp>
        <p:nvSpPr>
          <p:cNvPr id="1038" name="Text Box 14"/>
          <p:cNvSpPr txBox="1">
            <a:spLocks noChangeArrowheads="1"/>
          </p:cNvSpPr>
          <p:nvPr userDrawn="1"/>
        </p:nvSpPr>
        <p:spPr bwMode="auto">
          <a:xfrm>
            <a:off x="685800" y="5486400"/>
            <a:ext cx="9067800" cy="457200"/>
          </a:xfrm>
          <a:prstGeom prst="rect">
            <a:avLst/>
          </a:prstGeom>
          <a:noFill/>
          <a:ln w="12700">
            <a:noFill/>
            <a:miter lim="800000"/>
            <a:headEnd/>
            <a:tailEnd/>
          </a:ln>
          <a:effectLst/>
        </p:spPr>
        <p:txBody>
          <a:bodyPr>
            <a:spAutoFit/>
          </a:bodyPr>
          <a:lstStyle/>
          <a:p>
            <a:pPr>
              <a:spcBef>
                <a:spcPct val="50000"/>
              </a:spcBef>
              <a:defRPr/>
            </a:pPr>
            <a:r>
              <a:rPr lang="en-US">
                <a:latin typeface="Arial" pitchFamily="34" charset="0"/>
              </a:rPr>
              <a:t>                     </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1228725" rtl="0" eaLnBrk="0" fontAlgn="base" hangingPunct="0">
        <a:lnSpc>
          <a:spcPct val="90000"/>
        </a:lnSpc>
        <a:spcBef>
          <a:spcPct val="0"/>
        </a:spcBef>
        <a:spcAft>
          <a:spcPct val="0"/>
        </a:spcAft>
        <a:defRPr sz="2800" b="1" i="1">
          <a:solidFill>
            <a:schemeClr val="tx2"/>
          </a:solidFill>
          <a:latin typeface="+mj-lt"/>
          <a:ea typeface="+mj-ea"/>
          <a:cs typeface="+mj-cs"/>
        </a:defRPr>
      </a:lvl1pPr>
      <a:lvl2pPr algn="ctr" defTabSz="1228725" rtl="0" eaLnBrk="0" fontAlgn="base" hangingPunct="0">
        <a:lnSpc>
          <a:spcPct val="90000"/>
        </a:lnSpc>
        <a:spcBef>
          <a:spcPct val="0"/>
        </a:spcBef>
        <a:spcAft>
          <a:spcPct val="0"/>
        </a:spcAft>
        <a:defRPr sz="2800" b="1" i="1">
          <a:solidFill>
            <a:schemeClr val="tx2"/>
          </a:solidFill>
          <a:latin typeface="Arial" pitchFamily="34" charset="0"/>
        </a:defRPr>
      </a:lvl2pPr>
      <a:lvl3pPr algn="ctr" defTabSz="1228725" rtl="0" eaLnBrk="0" fontAlgn="base" hangingPunct="0">
        <a:lnSpc>
          <a:spcPct val="90000"/>
        </a:lnSpc>
        <a:spcBef>
          <a:spcPct val="0"/>
        </a:spcBef>
        <a:spcAft>
          <a:spcPct val="0"/>
        </a:spcAft>
        <a:defRPr sz="2800" b="1" i="1">
          <a:solidFill>
            <a:schemeClr val="tx2"/>
          </a:solidFill>
          <a:latin typeface="Arial" pitchFamily="34" charset="0"/>
        </a:defRPr>
      </a:lvl3pPr>
      <a:lvl4pPr algn="ctr" defTabSz="1228725" rtl="0" eaLnBrk="0" fontAlgn="base" hangingPunct="0">
        <a:lnSpc>
          <a:spcPct val="90000"/>
        </a:lnSpc>
        <a:spcBef>
          <a:spcPct val="0"/>
        </a:spcBef>
        <a:spcAft>
          <a:spcPct val="0"/>
        </a:spcAft>
        <a:defRPr sz="2800" b="1" i="1">
          <a:solidFill>
            <a:schemeClr val="tx2"/>
          </a:solidFill>
          <a:latin typeface="Arial" pitchFamily="34" charset="0"/>
        </a:defRPr>
      </a:lvl4pPr>
      <a:lvl5pPr algn="ctr" defTabSz="1228725" rtl="0" eaLnBrk="0" fontAlgn="base" hangingPunct="0">
        <a:lnSpc>
          <a:spcPct val="90000"/>
        </a:lnSpc>
        <a:spcBef>
          <a:spcPct val="0"/>
        </a:spcBef>
        <a:spcAft>
          <a:spcPct val="0"/>
        </a:spcAft>
        <a:defRPr sz="2800" b="1" i="1">
          <a:solidFill>
            <a:schemeClr val="tx2"/>
          </a:solidFill>
          <a:latin typeface="Arial" pitchFamily="34" charset="0"/>
        </a:defRPr>
      </a:lvl5pPr>
      <a:lvl6pPr marL="457200" algn="ctr" defTabSz="1228725" rtl="0" eaLnBrk="0" fontAlgn="base" hangingPunct="0">
        <a:lnSpc>
          <a:spcPct val="90000"/>
        </a:lnSpc>
        <a:spcBef>
          <a:spcPct val="0"/>
        </a:spcBef>
        <a:spcAft>
          <a:spcPct val="0"/>
        </a:spcAft>
        <a:defRPr sz="2800" b="1" i="1">
          <a:solidFill>
            <a:schemeClr val="tx2"/>
          </a:solidFill>
          <a:latin typeface="Arial" pitchFamily="34" charset="0"/>
        </a:defRPr>
      </a:lvl6pPr>
      <a:lvl7pPr marL="914400" algn="ctr" defTabSz="1228725" rtl="0" eaLnBrk="0" fontAlgn="base" hangingPunct="0">
        <a:lnSpc>
          <a:spcPct val="90000"/>
        </a:lnSpc>
        <a:spcBef>
          <a:spcPct val="0"/>
        </a:spcBef>
        <a:spcAft>
          <a:spcPct val="0"/>
        </a:spcAft>
        <a:defRPr sz="2800" b="1" i="1">
          <a:solidFill>
            <a:schemeClr val="tx2"/>
          </a:solidFill>
          <a:latin typeface="Arial" pitchFamily="34" charset="0"/>
        </a:defRPr>
      </a:lvl7pPr>
      <a:lvl8pPr marL="1371600" algn="ctr" defTabSz="1228725" rtl="0" eaLnBrk="0" fontAlgn="base" hangingPunct="0">
        <a:lnSpc>
          <a:spcPct val="90000"/>
        </a:lnSpc>
        <a:spcBef>
          <a:spcPct val="0"/>
        </a:spcBef>
        <a:spcAft>
          <a:spcPct val="0"/>
        </a:spcAft>
        <a:defRPr sz="2800" b="1" i="1">
          <a:solidFill>
            <a:schemeClr val="tx2"/>
          </a:solidFill>
          <a:latin typeface="Arial" pitchFamily="34" charset="0"/>
        </a:defRPr>
      </a:lvl8pPr>
      <a:lvl9pPr marL="1828800" algn="ctr" defTabSz="1228725" rtl="0" eaLnBrk="0" fontAlgn="base" hangingPunct="0">
        <a:lnSpc>
          <a:spcPct val="90000"/>
        </a:lnSpc>
        <a:spcBef>
          <a:spcPct val="0"/>
        </a:spcBef>
        <a:spcAft>
          <a:spcPct val="0"/>
        </a:spcAft>
        <a:defRPr sz="2800" b="1" i="1">
          <a:solidFill>
            <a:schemeClr val="tx2"/>
          </a:solidFill>
          <a:latin typeface="Arial" pitchFamily="34" charset="0"/>
        </a:defRPr>
      </a:lvl9pPr>
    </p:titleStyle>
    <p:bodyStyle>
      <a:lvl1pPr marL="438150" indent="-438150" algn="l" defTabSz="1228725" rtl="0" eaLnBrk="0" fontAlgn="base" hangingPunct="0">
        <a:lnSpc>
          <a:spcPct val="90000"/>
        </a:lnSpc>
        <a:spcBef>
          <a:spcPct val="30000"/>
        </a:spcBef>
        <a:spcAft>
          <a:spcPct val="0"/>
        </a:spcAft>
        <a:buClr>
          <a:srgbClr val="00279F"/>
        </a:buClr>
        <a:buSzPct val="100000"/>
        <a:buFont typeface="Monotype Sorts" pitchFamily="2" charset="2"/>
        <a:buChar char="u"/>
        <a:defRPr sz="2400">
          <a:solidFill>
            <a:srgbClr val="00279F"/>
          </a:solidFill>
          <a:latin typeface="+mn-lt"/>
          <a:ea typeface="+mn-ea"/>
          <a:cs typeface="+mn-cs"/>
        </a:defRPr>
      </a:lvl1pPr>
      <a:lvl2pPr marL="850900" indent="-298450" algn="l" defTabSz="1228725" rtl="0" eaLnBrk="0" fontAlgn="base" hangingPunct="0">
        <a:lnSpc>
          <a:spcPct val="90000"/>
        </a:lnSpc>
        <a:spcBef>
          <a:spcPct val="30000"/>
        </a:spcBef>
        <a:spcAft>
          <a:spcPct val="0"/>
        </a:spcAft>
        <a:buClr>
          <a:schemeClr val="folHlink"/>
        </a:buClr>
        <a:buSzPct val="100000"/>
        <a:buFont typeface="Symbol" pitchFamily="18" charset="2"/>
        <a:buChar char="·"/>
        <a:defRPr sz="2000">
          <a:solidFill>
            <a:srgbClr val="00279F"/>
          </a:solidFill>
          <a:latin typeface="+mn-lt"/>
        </a:defRPr>
      </a:lvl2pPr>
      <a:lvl3pPr marL="1155700" indent="-190500" algn="l" defTabSz="1228725" rtl="0" eaLnBrk="0" fontAlgn="base" hangingPunct="0">
        <a:lnSpc>
          <a:spcPct val="90000"/>
        </a:lnSpc>
        <a:spcBef>
          <a:spcPct val="30000"/>
        </a:spcBef>
        <a:spcAft>
          <a:spcPct val="0"/>
        </a:spcAft>
        <a:buClr>
          <a:schemeClr val="folHlink"/>
        </a:buClr>
        <a:buSzPct val="100000"/>
        <a:buChar char="–"/>
        <a:defRPr sz="1600">
          <a:solidFill>
            <a:srgbClr val="00279F"/>
          </a:solidFill>
          <a:latin typeface="+mn-lt"/>
        </a:defRPr>
      </a:lvl3pPr>
      <a:lvl4pPr marL="1441450" indent="-171450" algn="l" defTabSz="1228725" rtl="0" eaLnBrk="0" fontAlgn="base" hangingPunct="0">
        <a:lnSpc>
          <a:spcPct val="90000"/>
        </a:lnSpc>
        <a:spcBef>
          <a:spcPct val="30000"/>
        </a:spcBef>
        <a:spcAft>
          <a:spcPct val="0"/>
        </a:spcAft>
        <a:buClr>
          <a:schemeClr val="folHlink"/>
        </a:buClr>
        <a:buSzPct val="100000"/>
        <a:buChar char="–"/>
        <a:defRPr sz="1600">
          <a:solidFill>
            <a:srgbClr val="00279F"/>
          </a:solidFill>
          <a:latin typeface="+mn-lt"/>
        </a:defRPr>
      </a:lvl4pPr>
      <a:lvl5pPr marL="1728788" indent="-173038" algn="l" defTabSz="1228725" rtl="0" eaLnBrk="0" fontAlgn="base" hangingPunct="0">
        <a:lnSpc>
          <a:spcPct val="90000"/>
        </a:lnSpc>
        <a:spcBef>
          <a:spcPct val="30000"/>
        </a:spcBef>
        <a:spcAft>
          <a:spcPct val="0"/>
        </a:spcAft>
        <a:buClr>
          <a:schemeClr val="folHlink"/>
        </a:buClr>
        <a:buSzPct val="100000"/>
        <a:buChar char="–"/>
        <a:defRPr sz="1600">
          <a:solidFill>
            <a:srgbClr val="00279F"/>
          </a:solidFill>
          <a:latin typeface="+mn-lt"/>
        </a:defRPr>
      </a:lvl5pPr>
      <a:lvl6pPr marL="2185988" indent="-173038" algn="l" defTabSz="1228725" rtl="0" eaLnBrk="0" fontAlgn="base" hangingPunct="0">
        <a:lnSpc>
          <a:spcPct val="90000"/>
        </a:lnSpc>
        <a:spcBef>
          <a:spcPct val="30000"/>
        </a:spcBef>
        <a:spcAft>
          <a:spcPct val="0"/>
        </a:spcAft>
        <a:buClr>
          <a:schemeClr val="folHlink"/>
        </a:buClr>
        <a:buSzPct val="100000"/>
        <a:buChar char="–"/>
        <a:defRPr sz="1600">
          <a:solidFill>
            <a:srgbClr val="00279F"/>
          </a:solidFill>
          <a:latin typeface="+mn-lt"/>
        </a:defRPr>
      </a:lvl6pPr>
      <a:lvl7pPr marL="2643188" indent="-173038" algn="l" defTabSz="1228725" rtl="0" eaLnBrk="0" fontAlgn="base" hangingPunct="0">
        <a:lnSpc>
          <a:spcPct val="90000"/>
        </a:lnSpc>
        <a:spcBef>
          <a:spcPct val="30000"/>
        </a:spcBef>
        <a:spcAft>
          <a:spcPct val="0"/>
        </a:spcAft>
        <a:buClr>
          <a:schemeClr val="folHlink"/>
        </a:buClr>
        <a:buSzPct val="100000"/>
        <a:buChar char="–"/>
        <a:defRPr sz="1600">
          <a:solidFill>
            <a:srgbClr val="00279F"/>
          </a:solidFill>
          <a:latin typeface="+mn-lt"/>
        </a:defRPr>
      </a:lvl7pPr>
      <a:lvl8pPr marL="3100388" indent="-173038" algn="l" defTabSz="1228725" rtl="0" eaLnBrk="0" fontAlgn="base" hangingPunct="0">
        <a:lnSpc>
          <a:spcPct val="90000"/>
        </a:lnSpc>
        <a:spcBef>
          <a:spcPct val="30000"/>
        </a:spcBef>
        <a:spcAft>
          <a:spcPct val="0"/>
        </a:spcAft>
        <a:buClr>
          <a:schemeClr val="folHlink"/>
        </a:buClr>
        <a:buSzPct val="100000"/>
        <a:buChar char="–"/>
        <a:defRPr sz="1600">
          <a:solidFill>
            <a:srgbClr val="00279F"/>
          </a:solidFill>
          <a:latin typeface="+mn-lt"/>
        </a:defRPr>
      </a:lvl8pPr>
      <a:lvl9pPr marL="3557588" indent="-173038" algn="l" defTabSz="1228725" rtl="0" eaLnBrk="0" fontAlgn="base" hangingPunct="0">
        <a:lnSpc>
          <a:spcPct val="90000"/>
        </a:lnSpc>
        <a:spcBef>
          <a:spcPct val="30000"/>
        </a:spcBef>
        <a:spcAft>
          <a:spcPct val="0"/>
        </a:spcAft>
        <a:buClr>
          <a:schemeClr val="folHlink"/>
        </a:buClr>
        <a:buSzPct val="100000"/>
        <a:buChar char="–"/>
        <a:defRPr sz="1600">
          <a:solidFill>
            <a:srgbClr val="00279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emf"/><Relationship Id="rId4" Type="http://schemas.openxmlformats.org/officeDocument/2006/relationships/oleObject" Target="../embeddings/oleObject1.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9.emf"/><Relationship Id="rId4" Type="http://schemas.openxmlformats.org/officeDocument/2006/relationships/oleObject" Target="../embeddings/oleObject3.bin"/></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1.emf"/><Relationship Id="rId4" Type="http://schemas.openxmlformats.org/officeDocument/2006/relationships/oleObject" Target="../embeddings/oleObject4.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4.emf"/><Relationship Id="rId4" Type="http://schemas.openxmlformats.org/officeDocument/2006/relationships/oleObject" Target="../embeddings/oleObject5.bin"/></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lstStyle/>
          <a:p>
            <a:r>
              <a:rPr lang="en-US" smtClean="0"/>
              <a:t>Unit 4</a:t>
            </a:r>
            <a:br>
              <a:rPr lang="en-US" smtClean="0"/>
            </a:br>
            <a:r>
              <a:rPr lang="en-US" smtClean="0"/>
              <a:t>Relational Algebra (Using SQL Syntax):</a:t>
            </a:r>
            <a:br>
              <a:rPr lang="en-US" smtClean="0"/>
            </a:br>
            <a:r>
              <a:rPr lang="en-US" smtClean="0"/>
              <a:t>Data Manipulation Language For Relations</a:t>
            </a:r>
          </a:p>
        </p:txBody>
      </p:sp>
      <p:sp>
        <p:nvSpPr>
          <p:cNvPr id="6147" name="Rectangle 3"/>
          <p:cNvSpPr>
            <a:spLocks noGrp="1" noChangeArrowheads="1"/>
          </p:cNvSpPr>
          <p:nvPr>
            <p:ph type="subTitle" idx="1"/>
          </p:nvPr>
        </p:nvSpPr>
        <p:spPr/>
        <p:txBody>
          <a:bodyPr/>
          <a:lstStyle/>
          <a:p>
            <a:endParaRPr 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15363"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15364" name="Rectangle 4"/>
          <p:cNvSpPr>
            <a:spLocks noGrp="1" noChangeArrowheads="1"/>
          </p:cNvSpPr>
          <p:nvPr>
            <p:ph type="title"/>
          </p:nvPr>
        </p:nvSpPr>
        <p:spPr/>
        <p:txBody>
          <a:bodyPr/>
          <a:lstStyle/>
          <a:p>
            <a:r>
              <a:rPr lang="en-US" smtClean="0"/>
              <a:t>Selection: Choice Of Rows</a:t>
            </a:r>
          </a:p>
        </p:txBody>
      </p:sp>
      <p:sp>
        <p:nvSpPr>
          <p:cNvPr id="4161541" name="Rectangle 5"/>
          <p:cNvSpPr>
            <a:spLocks noGrp="1" noChangeArrowheads="1"/>
          </p:cNvSpPr>
          <p:nvPr>
            <p:ph type="body" idx="1"/>
          </p:nvPr>
        </p:nvSpPr>
        <p:spPr/>
        <p:txBody>
          <a:bodyPr/>
          <a:lstStyle/>
          <a:p>
            <a:pPr>
              <a:defRPr/>
            </a:pPr>
            <a:endParaRPr lang="en-US" dirty="0" smtClean="0"/>
          </a:p>
          <a:p>
            <a:pPr>
              <a:defRPr/>
            </a:pPr>
            <a:endParaRPr lang="en-US" dirty="0" smtClean="0"/>
          </a:p>
          <a:p>
            <a:pPr>
              <a:defRPr/>
            </a:pPr>
            <a:endParaRPr lang="en-US" dirty="0" smtClean="0"/>
          </a:p>
          <a:p>
            <a:pPr>
              <a:defRPr/>
            </a:pPr>
            <a:endParaRPr lang="en-US" dirty="0" smtClean="0"/>
          </a:p>
          <a:p>
            <a:pPr>
              <a:defRPr/>
            </a:pPr>
            <a:endParaRPr lang="en-US" dirty="0" smtClean="0"/>
          </a:p>
          <a:p>
            <a:pPr>
              <a:defRPr/>
            </a:pPr>
            <a:endParaRPr lang="en-US" dirty="0" smtClean="0"/>
          </a:p>
          <a:p>
            <a:pPr>
              <a:defRPr/>
            </a:pPr>
            <a:endParaRPr lang="en-US" dirty="0" smtClean="0"/>
          </a:p>
          <a:p>
            <a:pPr>
              <a:defRPr/>
            </a:pPr>
            <a:endParaRPr lang="en-US" dirty="0" smtClean="0"/>
          </a:p>
          <a:p>
            <a:pPr>
              <a:defRPr/>
            </a:pPr>
            <a:r>
              <a:rPr lang="en-US" dirty="0" smtClean="0"/>
              <a:t>SQL statement:</a:t>
            </a:r>
          </a:p>
          <a:p>
            <a:pPr lvl="1">
              <a:buFont typeface="Symbol" pitchFamily="18" charset="2"/>
              <a:buNone/>
              <a:defRPr/>
            </a:pPr>
            <a:r>
              <a:rPr lang="en-US" dirty="0" smtClean="0">
                <a:solidFill>
                  <a:srgbClr val="00AE00"/>
                </a:solidFill>
              </a:rPr>
              <a:t>SELECT</a:t>
            </a:r>
            <a:r>
              <a:rPr lang="en-US" dirty="0" smtClean="0">
                <a:solidFill>
                  <a:srgbClr val="FC0128"/>
                </a:solidFill>
              </a:rPr>
              <a:t> </a:t>
            </a:r>
            <a:r>
              <a:rPr lang="en-US" dirty="0" smtClean="0">
                <a:solidFill>
                  <a:srgbClr val="063DE8"/>
                </a:solidFill>
              </a:rPr>
              <a:t>* </a:t>
            </a:r>
            <a:r>
              <a:rPr lang="en-US" dirty="0" smtClean="0"/>
              <a:t>          	(this means all columns)</a:t>
            </a:r>
          </a:p>
          <a:p>
            <a:pPr lvl="1">
              <a:buFont typeface="Symbol" pitchFamily="18" charset="2"/>
              <a:buNone/>
              <a:defRPr/>
            </a:pPr>
            <a:r>
              <a:rPr lang="en-US" dirty="0" smtClean="0">
                <a:solidFill>
                  <a:srgbClr val="00AE00"/>
                </a:solidFill>
              </a:rPr>
              <a:t>FROM</a:t>
            </a:r>
            <a:r>
              <a:rPr lang="en-US" dirty="0" smtClean="0">
                <a:solidFill>
                  <a:srgbClr val="FC0128"/>
                </a:solidFill>
              </a:rPr>
              <a:t> </a:t>
            </a:r>
            <a:r>
              <a:rPr lang="en-US" dirty="0" smtClean="0">
                <a:solidFill>
                  <a:srgbClr val="063DE8"/>
                </a:solidFill>
              </a:rPr>
              <a:t>R</a:t>
            </a:r>
          </a:p>
          <a:p>
            <a:pPr lvl="1">
              <a:buFont typeface="Symbol" pitchFamily="18" charset="2"/>
              <a:buNone/>
              <a:defRPr/>
            </a:pPr>
            <a:r>
              <a:rPr lang="en-US" dirty="0" smtClean="0">
                <a:solidFill>
                  <a:srgbClr val="00AE00"/>
                </a:solidFill>
              </a:rPr>
              <a:t>WHERE</a:t>
            </a:r>
            <a:r>
              <a:rPr lang="en-US" dirty="0" smtClean="0">
                <a:solidFill>
                  <a:srgbClr val="FC0128"/>
                </a:solidFill>
              </a:rPr>
              <a:t> </a:t>
            </a:r>
            <a:r>
              <a:rPr lang="en-US" dirty="0" smtClean="0">
                <a:solidFill>
                  <a:srgbClr val="063DE8"/>
                </a:solidFill>
              </a:rPr>
              <a:t>A &lt;= C </a:t>
            </a:r>
            <a:r>
              <a:rPr lang="en-US" dirty="0" smtClean="0">
                <a:solidFill>
                  <a:srgbClr val="00AE00"/>
                </a:solidFill>
              </a:rPr>
              <a:t>AND</a:t>
            </a:r>
            <a:r>
              <a:rPr lang="en-US" dirty="0" smtClean="0">
                <a:solidFill>
                  <a:srgbClr val="FC0128"/>
                </a:solidFill>
              </a:rPr>
              <a:t> </a:t>
            </a:r>
            <a:r>
              <a:rPr lang="en-US" dirty="0" smtClean="0">
                <a:solidFill>
                  <a:srgbClr val="063DE8"/>
                </a:solidFill>
              </a:rPr>
              <a:t>D = 4;      </a:t>
            </a:r>
            <a:r>
              <a:rPr lang="en-US" dirty="0" smtClean="0">
                <a:solidFill>
                  <a:schemeClr val="accent4">
                    <a:lumMod val="75000"/>
                  </a:schemeClr>
                </a:solidFill>
              </a:rPr>
              <a:t>(this is a predicate, i.e., condition)</a:t>
            </a:r>
          </a:p>
          <a:p>
            <a:pPr>
              <a:buFont typeface="Monotype Sorts" pitchFamily="2" charset="2"/>
              <a:buNone/>
              <a:defRPr/>
            </a:pPr>
            <a:endParaRPr lang="en-US" dirty="0" smtClean="0"/>
          </a:p>
        </p:txBody>
      </p:sp>
      <p:graphicFrame>
        <p:nvGraphicFramePr>
          <p:cNvPr id="6" name="Content Placeholder 3"/>
          <p:cNvGraphicFramePr>
            <a:graphicFrameLocks/>
          </p:cNvGraphicFramePr>
          <p:nvPr/>
        </p:nvGraphicFramePr>
        <p:xfrm>
          <a:off x="2133600" y="1219200"/>
          <a:ext cx="4741335" cy="3337560"/>
        </p:xfrm>
        <a:graphic>
          <a:graphicData uri="http://schemas.openxmlformats.org/drawingml/2006/table">
            <a:tbl>
              <a:tblPr firstRow="1" bandCol="1">
                <a:tableStyleId>{21E4AEA4-8DFA-4A89-87EB-49C32662AFE0}</a:tableStyleId>
              </a:tblPr>
              <a:tblGrid>
                <a:gridCol w="948267"/>
                <a:gridCol w="948267"/>
                <a:gridCol w="948267"/>
                <a:gridCol w="948267"/>
                <a:gridCol w="948267"/>
              </a:tblGrid>
              <a:tr h="370840">
                <a:tc>
                  <a:txBody>
                    <a:bodyPr/>
                    <a:lstStyle/>
                    <a:p>
                      <a:pPr algn="ctr"/>
                      <a:r>
                        <a:rPr lang="en-US" dirty="0" smtClean="0"/>
                        <a:t>R</a:t>
                      </a: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c>
                  <a:txBody>
                    <a:bodyPr/>
                    <a:lstStyle/>
                    <a:p>
                      <a:pPr algn="ctr"/>
                      <a:r>
                        <a:rPr lang="en-US" dirty="0" smtClean="0"/>
                        <a:t>D</a:t>
                      </a:r>
                      <a:endParaRPr lang="en-US" dirty="0"/>
                    </a:p>
                  </a:txBody>
                  <a:tcPr/>
                </a:tc>
              </a:tr>
              <a:tr h="370840">
                <a:tc>
                  <a:txBody>
                    <a:bodyPr/>
                    <a:lstStyle/>
                    <a:p>
                      <a:endParaRPr lang="en-US" dirty="0"/>
                    </a:p>
                  </a:txBody>
                  <a:tcPr>
                    <a:solidFill>
                      <a:schemeClr val="bg1"/>
                    </a:solidFill>
                  </a:tcPr>
                </a:tc>
                <a:tc>
                  <a:txBody>
                    <a:bodyPr/>
                    <a:lstStyle/>
                    <a:p>
                      <a:pPr algn="r"/>
                      <a:r>
                        <a:rPr lang="en-US" dirty="0" smtClean="0"/>
                        <a:t>5</a:t>
                      </a:r>
                      <a:endParaRPr lang="en-US" dirty="0"/>
                    </a:p>
                  </a:txBody>
                  <a:tcPr/>
                </a:tc>
                <a:tc>
                  <a:txBody>
                    <a:bodyPr/>
                    <a:lstStyle/>
                    <a:p>
                      <a:pPr algn="r"/>
                      <a:r>
                        <a:rPr lang="en-US" dirty="0" smtClean="0"/>
                        <a:t>5</a:t>
                      </a:r>
                      <a:endParaRPr lang="en-US" dirty="0"/>
                    </a:p>
                  </a:txBody>
                  <a:tcPr/>
                </a:tc>
                <a:tc>
                  <a:txBody>
                    <a:bodyPr/>
                    <a:lstStyle/>
                    <a:p>
                      <a:pPr algn="r"/>
                      <a:r>
                        <a:rPr lang="en-US" dirty="0" smtClean="0"/>
                        <a:t>7</a:t>
                      </a:r>
                      <a:endParaRPr lang="en-US" dirty="0"/>
                    </a:p>
                  </a:txBody>
                  <a:tcPr/>
                </a:tc>
                <a:tc>
                  <a:txBody>
                    <a:bodyPr/>
                    <a:lstStyle/>
                    <a:p>
                      <a:pPr algn="r"/>
                      <a:r>
                        <a:rPr lang="en-US" dirty="0" smtClean="0"/>
                        <a:t>4</a:t>
                      </a:r>
                      <a:endParaRPr lang="en-US" dirty="0"/>
                    </a:p>
                  </a:txBody>
                  <a:tcPr/>
                </a:tc>
              </a:tr>
              <a:tr h="370840">
                <a:tc>
                  <a:txBody>
                    <a:bodyPr/>
                    <a:lstStyle/>
                    <a:p>
                      <a:endParaRPr lang="en-US" dirty="0"/>
                    </a:p>
                  </a:txBody>
                  <a:tcPr>
                    <a:solidFill>
                      <a:schemeClr val="bg1"/>
                    </a:solidFill>
                  </a:tcPr>
                </a:tc>
                <a:tc>
                  <a:txBody>
                    <a:bodyPr/>
                    <a:lstStyle/>
                    <a:p>
                      <a:pPr algn="r"/>
                      <a:r>
                        <a:rPr lang="en-US" dirty="0" smtClean="0"/>
                        <a:t>5</a:t>
                      </a:r>
                      <a:endParaRPr lang="en-US" dirty="0"/>
                    </a:p>
                  </a:txBody>
                  <a:tcPr/>
                </a:tc>
                <a:tc>
                  <a:txBody>
                    <a:bodyPr/>
                    <a:lstStyle/>
                    <a:p>
                      <a:pPr algn="r"/>
                      <a:r>
                        <a:rPr lang="en-US" dirty="0" smtClean="0"/>
                        <a:t>6</a:t>
                      </a:r>
                      <a:endParaRPr lang="en-US" dirty="0"/>
                    </a:p>
                  </a:txBody>
                  <a:tcPr/>
                </a:tc>
                <a:tc>
                  <a:txBody>
                    <a:bodyPr/>
                    <a:lstStyle/>
                    <a:p>
                      <a:pPr algn="r"/>
                      <a:r>
                        <a:rPr lang="en-US" dirty="0" smtClean="0"/>
                        <a:t>5</a:t>
                      </a:r>
                      <a:endParaRPr lang="en-US" dirty="0"/>
                    </a:p>
                  </a:txBody>
                  <a:tcPr/>
                </a:tc>
                <a:tc>
                  <a:txBody>
                    <a:bodyPr/>
                    <a:lstStyle/>
                    <a:p>
                      <a:pPr algn="r"/>
                      <a:r>
                        <a:rPr lang="en-US" dirty="0" smtClean="0"/>
                        <a:t>7</a:t>
                      </a:r>
                      <a:endParaRPr lang="en-US" dirty="0"/>
                    </a:p>
                  </a:txBody>
                  <a:tcPr/>
                </a:tc>
              </a:tr>
              <a:tr h="370840">
                <a:tc>
                  <a:txBody>
                    <a:bodyPr/>
                    <a:lstStyle/>
                    <a:p>
                      <a:endParaRPr lang="en-US" dirty="0"/>
                    </a:p>
                  </a:txBody>
                  <a:tcPr>
                    <a:solidFill>
                      <a:schemeClr val="bg1"/>
                    </a:solidFill>
                  </a:tcPr>
                </a:tc>
                <a:tc>
                  <a:txBody>
                    <a:bodyPr/>
                    <a:lstStyle/>
                    <a:p>
                      <a:pPr algn="r"/>
                      <a:r>
                        <a:rPr lang="en-US" dirty="0" smtClean="0"/>
                        <a:t>4</a:t>
                      </a:r>
                      <a:endParaRPr lang="en-US" dirty="0"/>
                    </a:p>
                  </a:txBody>
                  <a:tcPr/>
                </a:tc>
                <a:tc>
                  <a:txBody>
                    <a:bodyPr/>
                    <a:lstStyle/>
                    <a:p>
                      <a:pPr algn="r"/>
                      <a:r>
                        <a:rPr lang="en-US" dirty="0" smtClean="0"/>
                        <a:t>5</a:t>
                      </a:r>
                      <a:endParaRPr lang="en-US" dirty="0"/>
                    </a:p>
                  </a:txBody>
                  <a:tcPr/>
                </a:tc>
                <a:tc>
                  <a:txBody>
                    <a:bodyPr/>
                    <a:lstStyle/>
                    <a:p>
                      <a:pPr algn="r"/>
                      <a:r>
                        <a:rPr lang="en-US" dirty="0" smtClean="0"/>
                        <a:t>4</a:t>
                      </a:r>
                      <a:endParaRPr lang="en-US" dirty="0"/>
                    </a:p>
                  </a:txBody>
                  <a:tcPr/>
                </a:tc>
                <a:tc>
                  <a:txBody>
                    <a:bodyPr/>
                    <a:lstStyle/>
                    <a:p>
                      <a:pPr algn="r"/>
                      <a:r>
                        <a:rPr lang="en-US" dirty="0" smtClean="0"/>
                        <a:t>4</a:t>
                      </a:r>
                      <a:endParaRPr lang="en-US" dirty="0"/>
                    </a:p>
                  </a:txBody>
                  <a:tcPr/>
                </a:tc>
              </a:tr>
              <a:tr h="370840">
                <a:tc>
                  <a:txBody>
                    <a:bodyPr/>
                    <a:lstStyle/>
                    <a:p>
                      <a:endParaRPr lang="en-US" dirty="0"/>
                    </a:p>
                  </a:txBody>
                  <a:tcPr>
                    <a:solidFill>
                      <a:schemeClr val="bg1"/>
                    </a:solidFill>
                  </a:tcPr>
                </a:tc>
                <a:tc>
                  <a:txBody>
                    <a:bodyPr/>
                    <a:lstStyle/>
                    <a:p>
                      <a:pPr algn="r"/>
                      <a:r>
                        <a:rPr lang="en-US" dirty="0" smtClean="0"/>
                        <a:t>5</a:t>
                      </a:r>
                      <a:endParaRPr lang="en-US" dirty="0"/>
                    </a:p>
                  </a:txBody>
                  <a:tcPr/>
                </a:tc>
                <a:tc>
                  <a:txBody>
                    <a:bodyPr/>
                    <a:lstStyle/>
                    <a:p>
                      <a:pPr algn="r"/>
                      <a:r>
                        <a:rPr lang="en-US" dirty="0" smtClean="0"/>
                        <a:t>5</a:t>
                      </a:r>
                      <a:endParaRPr lang="en-US" dirty="0"/>
                    </a:p>
                  </a:txBody>
                  <a:tcPr/>
                </a:tc>
                <a:tc>
                  <a:txBody>
                    <a:bodyPr/>
                    <a:lstStyle/>
                    <a:p>
                      <a:pPr algn="r"/>
                      <a:r>
                        <a:rPr lang="en-US" dirty="0" smtClean="0"/>
                        <a:t>5</a:t>
                      </a:r>
                      <a:endParaRPr lang="en-US" dirty="0"/>
                    </a:p>
                  </a:txBody>
                  <a:tcPr/>
                </a:tc>
                <a:tc>
                  <a:txBody>
                    <a:bodyPr/>
                    <a:lstStyle/>
                    <a:p>
                      <a:pPr algn="r"/>
                      <a:r>
                        <a:rPr lang="en-US" dirty="0" smtClean="0"/>
                        <a:t>5</a:t>
                      </a:r>
                      <a:endParaRPr lang="en-US" dirty="0"/>
                    </a:p>
                  </a:txBody>
                  <a:tcPr/>
                </a:tc>
              </a:tr>
              <a:tr h="370840">
                <a:tc>
                  <a:txBody>
                    <a:bodyPr/>
                    <a:lstStyle/>
                    <a:p>
                      <a:endParaRPr lang="en-US" dirty="0"/>
                    </a:p>
                  </a:txBody>
                  <a:tcPr>
                    <a:solidFill>
                      <a:schemeClr val="bg1"/>
                    </a:solidFill>
                  </a:tcPr>
                </a:tc>
                <a:tc>
                  <a:txBody>
                    <a:bodyPr/>
                    <a:lstStyle/>
                    <a:p>
                      <a:pPr algn="r"/>
                      <a:r>
                        <a:rPr lang="en-US" dirty="0" smtClean="0"/>
                        <a:t>4</a:t>
                      </a:r>
                      <a:endParaRPr lang="en-US" dirty="0"/>
                    </a:p>
                  </a:txBody>
                  <a:tcPr/>
                </a:tc>
                <a:tc>
                  <a:txBody>
                    <a:bodyPr/>
                    <a:lstStyle/>
                    <a:p>
                      <a:pPr algn="r"/>
                      <a:r>
                        <a:rPr lang="en-US" dirty="0" smtClean="0"/>
                        <a:t>6</a:t>
                      </a:r>
                      <a:endParaRPr lang="en-US" dirty="0"/>
                    </a:p>
                  </a:txBody>
                  <a:tcPr/>
                </a:tc>
                <a:tc>
                  <a:txBody>
                    <a:bodyPr/>
                    <a:lstStyle/>
                    <a:p>
                      <a:pPr algn="r"/>
                      <a:r>
                        <a:rPr lang="en-US" dirty="0" smtClean="0"/>
                        <a:t>5</a:t>
                      </a:r>
                      <a:endParaRPr lang="en-US" dirty="0"/>
                    </a:p>
                  </a:txBody>
                  <a:tcPr/>
                </a:tc>
                <a:tc>
                  <a:txBody>
                    <a:bodyPr/>
                    <a:lstStyle/>
                    <a:p>
                      <a:pPr algn="r"/>
                      <a:r>
                        <a:rPr lang="en-US" dirty="0" smtClean="0"/>
                        <a:t>3</a:t>
                      </a:r>
                      <a:endParaRPr lang="en-US" dirty="0"/>
                    </a:p>
                  </a:txBody>
                  <a:tcPr/>
                </a:tc>
              </a:tr>
              <a:tr h="370840">
                <a:tc>
                  <a:txBody>
                    <a:bodyPr/>
                    <a:lstStyle/>
                    <a:p>
                      <a:endParaRPr lang="en-US" dirty="0"/>
                    </a:p>
                  </a:txBody>
                  <a:tcPr>
                    <a:solidFill>
                      <a:schemeClr val="bg1"/>
                    </a:solidFill>
                  </a:tcPr>
                </a:tc>
                <a:tc>
                  <a:txBody>
                    <a:bodyPr/>
                    <a:lstStyle/>
                    <a:p>
                      <a:pPr algn="r"/>
                      <a:r>
                        <a:rPr lang="en-US" dirty="0" smtClean="0"/>
                        <a:t>4</a:t>
                      </a:r>
                      <a:endParaRPr lang="en-US" dirty="0"/>
                    </a:p>
                  </a:txBody>
                  <a:tcPr/>
                </a:tc>
                <a:tc>
                  <a:txBody>
                    <a:bodyPr/>
                    <a:lstStyle/>
                    <a:p>
                      <a:pPr algn="r"/>
                      <a:r>
                        <a:rPr lang="en-US" dirty="0" smtClean="0"/>
                        <a:t>4</a:t>
                      </a:r>
                      <a:endParaRPr lang="en-US" dirty="0"/>
                    </a:p>
                  </a:txBody>
                  <a:tcPr/>
                </a:tc>
                <a:tc>
                  <a:txBody>
                    <a:bodyPr/>
                    <a:lstStyle/>
                    <a:p>
                      <a:pPr algn="r"/>
                      <a:r>
                        <a:rPr lang="en-US" dirty="0" smtClean="0"/>
                        <a:t>3</a:t>
                      </a:r>
                      <a:endParaRPr lang="en-US" dirty="0"/>
                    </a:p>
                  </a:txBody>
                  <a:tcPr/>
                </a:tc>
                <a:tc>
                  <a:txBody>
                    <a:bodyPr/>
                    <a:lstStyle/>
                    <a:p>
                      <a:pPr algn="r"/>
                      <a:r>
                        <a:rPr lang="en-US" dirty="0" smtClean="0"/>
                        <a:t>4</a:t>
                      </a:r>
                      <a:endParaRPr lang="en-US" dirty="0"/>
                    </a:p>
                  </a:txBody>
                  <a:tcPr/>
                </a:tc>
              </a:tr>
              <a:tr h="370840">
                <a:tc>
                  <a:txBody>
                    <a:bodyPr/>
                    <a:lstStyle/>
                    <a:p>
                      <a:endParaRPr lang="en-US" dirty="0"/>
                    </a:p>
                  </a:txBody>
                  <a:tcPr>
                    <a:solidFill>
                      <a:schemeClr val="bg1"/>
                    </a:solidFill>
                  </a:tcPr>
                </a:tc>
                <a:tc>
                  <a:txBody>
                    <a:bodyPr/>
                    <a:lstStyle/>
                    <a:p>
                      <a:pPr algn="r"/>
                      <a:r>
                        <a:rPr lang="en-US" dirty="0" smtClean="0"/>
                        <a:t>4</a:t>
                      </a:r>
                      <a:endParaRPr lang="en-US" dirty="0"/>
                    </a:p>
                  </a:txBody>
                  <a:tcPr/>
                </a:tc>
                <a:tc>
                  <a:txBody>
                    <a:bodyPr/>
                    <a:lstStyle/>
                    <a:p>
                      <a:pPr algn="r"/>
                      <a:r>
                        <a:rPr lang="en-US" dirty="0" smtClean="0"/>
                        <a:t>4</a:t>
                      </a:r>
                      <a:endParaRPr lang="en-US" dirty="0"/>
                    </a:p>
                  </a:txBody>
                  <a:tcPr/>
                </a:tc>
                <a:tc>
                  <a:txBody>
                    <a:bodyPr/>
                    <a:lstStyle/>
                    <a:p>
                      <a:pPr algn="r"/>
                      <a:r>
                        <a:rPr lang="en-US" dirty="0" smtClean="0"/>
                        <a:t>4</a:t>
                      </a:r>
                      <a:endParaRPr lang="en-US" dirty="0"/>
                    </a:p>
                  </a:txBody>
                  <a:tcPr/>
                </a:tc>
                <a:tc>
                  <a:txBody>
                    <a:bodyPr/>
                    <a:lstStyle/>
                    <a:p>
                      <a:pPr algn="r"/>
                      <a:r>
                        <a:rPr lang="en-US" dirty="0" smtClean="0"/>
                        <a:t>5</a:t>
                      </a:r>
                      <a:endParaRPr lang="en-US" dirty="0"/>
                    </a:p>
                  </a:txBody>
                  <a:tcPr/>
                </a:tc>
              </a:tr>
              <a:tr h="370840">
                <a:tc>
                  <a:txBody>
                    <a:bodyPr/>
                    <a:lstStyle/>
                    <a:p>
                      <a:endParaRPr lang="en-US" dirty="0"/>
                    </a:p>
                  </a:txBody>
                  <a:tcPr>
                    <a:solidFill>
                      <a:schemeClr val="bg1"/>
                    </a:solidFill>
                  </a:tcPr>
                </a:tc>
                <a:tc>
                  <a:txBody>
                    <a:bodyPr/>
                    <a:lstStyle/>
                    <a:p>
                      <a:pPr algn="r"/>
                      <a:r>
                        <a:rPr lang="en-US" dirty="0" smtClean="0"/>
                        <a:t>4</a:t>
                      </a:r>
                      <a:endParaRPr lang="en-US" dirty="0"/>
                    </a:p>
                  </a:txBody>
                  <a:tcPr/>
                </a:tc>
                <a:tc>
                  <a:txBody>
                    <a:bodyPr/>
                    <a:lstStyle/>
                    <a:p>
                      <a:pPr algn="r"/>
                      <a:r>
                        <a:rPr lang="en-US" dirty="0" smtClean="0"/>
                        <a:t>6</a:t>
                      </a:r>
                      <a:endParaRPr lang="en-US" dirty="0"/>
                    </a:p>
                  </a:txBody>
                  <a:tcPr/>
                </a:tc>
                <a:tc>
                  <a:txBody>
                    <a:bodyPr/>
                    <a:lstStyle/>
                    <a:p>
                      <a:pPr algn="r"/>
                      <a:r>
                        <a:rPr lang="en-US" dirty="0" smtClean="0"/>
                        <a:t>4</a:t>
                      </a:r>
                      <a:endParaRPr lang="en-US" dirty="0"/>
                    </a:p>
                  </a:txBody>
                  <a:tcPr/>
                </a:tc>
                <a:tc>
                  <a:txBody>
                    <a:bodyPr/>
                    <a:lstStyle/>
                    <a:p>
                      <a:pPr algn="r"/>
                      <a:r>
                        <a:rPr lang="en-US" dirty="0" smtClean="0"/>
                        <a:t>6</a:t>
                      </a:r>
                      <a:endParaRPr lang="en-US" dirty="0"/>
                    </a:p>
                  </a:txBody>
                  <a:tcPr/>
                </a:tc>
              </a:tr>
            </a:tbl>
          </a:graphicData>
        </a:graphic>
      </p:graphicFrame>
      <p:graphicFrame>
        <p:nvGraphicFramePr>
          <p:cNvPr id="7" name="Content Placeholder 3"/>
          <p:cNvGraphicFramePr>
            <a:graphicFrameLocks/>
          </p:cNvGraphicFramePr>
          <p:nvPr/>
        </p:nvGraphicFramePr>
        <p:xfrm>
          <a:off x="2209800" y="6400800"/>
          <a:ext cx="4741335" cy="1112520"/>
        </p:xfrm>
        <a:graphic>
          <a:graphicData uri="http://schemas.openxmlformats.org/drawingml/2006/table">
            <a:tbl>
              <a:tblPr firstRow="1" bandCol="1">
                <a:tableStyleId>{21E4AEA4-8DFA-4A89-87EB-49C32662AFE0}</a:tableStyleId>
              </a:tblPr>
              <a:tblGrid>
                <a:gridCol w="948267"/>
                <a:gridCol w="948267"/>
                <a:gridCol w="948267"/>
                <a:gridCol w="948267"/>
                <a:gridCol w="948267"/>
              </a:tblGrid>
              <a:tr h="370840">
                <a:tc>
                  <a:txBody>
                    <a:bodyPr/>
                    <a:lstStyle/>
                    <a:p>
                      <a:pPr algn="ct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c>
                  <a:txBody>
                    <a:bodyPr/>
                    <a:lstStyle/>
                    <a:p>
                      <a:pPr algn="ctr"/>
                      <a:r>
                        <a:rPr lang="en-US" dirty="0" smtClean="0"/>
                        <a:t>D</a:t>
                      </a:r>
                      <a:endParaRPr lang="en-US" dirty="0"/>
                    </a:p>
                  </a:txBody>
                  <a:tcPr/>
                </a:tc>
              </a:tr>
              <a:tr h="370840">
                <a:tc>
                  <a:txBody>
                    <a:bodyPr/>
                    <a:lstStyle/>
                    <a:p>
                      <a:endParaRPr lang="en-US" dirty="0"/>
                    </a:p>
                  </a:txBody>
                  <a:tcPr>
                    <a:solidFill>
                      <a:schemeClr val="bg1"/>
                    </a:solidFill>
                  </a:tcPr>
                </a:tc>
                <a:tc>
                  <a:txBody>
                    <a:bodyPr/>
                    <a:lstStyle/>
                    <a:p>
                      <a:pPr algn="r"/>
                      <a:r>
                        <a:rPr lang="en-US" dirty="0" smtClean="0"/>
                        <a:t>5</a:t>
                      </a:r>
                      <a:endParaRPr lang="en-US" dirty="0"/>
                    </a:p>
                  </a:txBody>
                  <a:tcPr/>
                </a:tc>
                <a:tc>
                  <a:txBody>
                    <a:bodyPr/>
                    <a:lstStyle/>
                    <a:p>
                      <a:pPr algn="r"/>
                      <a:r>
                        <a:rPr lang="en-US" dirty="0" smtClean="0"/>
                        <a:t>5</a:t>
                      </a:r>
                      <a:endParaRPr lang="en-US" dirty="0"/>
                    </a:p>
                  </a:txBody>
                  <a:tcPr/>
                </a:tc>
                <a:tc>
                  <a:txBody>
                    <a:bodyPr/>
                    <a:lstStyle/>
                    <a:p>
                      <a:pPr algn="r"/>
                      <a:r>
                        <a:rPr lang="en-US" dirty="0" smtClean="0"/>
                        <a:t>7</a:t>
                      </a:r>
                      <a:endParaRPr lang="en-US" dirty="0"/>
                    </a:p>
                  </a:txBody>
                  <a:tcPr/>
                </a:tc>
                <a:tc>
                  <a:txBody>
                    <a:bodyPr/>
                    <a:lstStyle/>
                    <a:p>
                      <a:pPr algn="r"/>
                      <a:r>
                        <a:rPr lang="en-US" dirty="0" smtClean="0"/>
                        <a:t>4</a:t>
                      </a:r>
                      <a:endParaRPr lang="en-US" dirty="0"/>
                    </a:p>
                  </a:txBody>
                  <a:tcPr/>
                </a:tc>
              </a:tr>
              <a:tr h="370840">
                <a:tc>
                  <a:txBody>
                    <a:bodyPr/>
                    <a:lstStyle/>
                    <a:p>
                      <a:endParaRPr lang="en-US" dirty="0"/>
                    </a:p>
                  </a:txBody>
                  <a:tcPr>
                    <a:solidFill>
                      <a:schemeClr val="bg1"/>
                    </a:solidFill>
                  </a:tcPr>
                </a:tc>
                <a:tc>
                  <a:txBody>
                    <a:bodyPr/>
                    <a:lstStyle/>
                    <a:p>
                      <a:pPr algn="r"/>
                      <a:r>
                        <a:rPr lang="en-US" dirty="0" smtClean="0"/>
                        <a:t>4</a:t>
                      </a:r>
                      <a:endParaRPr lang="en-US" dirty="0"/>
                    </a:p>
                  </a:txBody>
                  <a:tcPr/>
                </a:tc>
                <a:tc>
                  <a:txBody>
                    <a:bodyPr/>
                    <a:lstStyle/>
                    <a:p>
                      <a:pPr algn="r"/>
                      <a:r>
                        <a:rPr lang="en-US" dirty="0" smtClean="0"/>
                        <a:t>5</a:t>
                      </a:r>
                      <a:endParaRPr lang="en-US" dirty="0"/>
                    </a:p>
                  </a:txBody>
                  <a:tcPr/>
                </a:tc>
                <a:tc>
                  <a:txBody>
                    <a:bodyPr/>
                    <a:lstStyle/>
                    <a:p>
                      <a:pPr algn="r"/>
                      <a:r>
                        <a:rPr lang="en-US" dirty="0" smtClean="0"/>
                        <a:t>4</a:t>
                      </a:r>
                      <a:endParaRPr lang="en-US" dirty="0"/>
                    </a:p>
                  </a:txBody>
                  <a:tcPr/>
                </a:tc>
                <a:tc>
                  <a:txBody>
                    <a:bodyPr/>
                    <a:lstStyle/>
                    <a:p>
                      <a:pPr algn="r"/>
                      <a:r>
                        <a:rPr lang="en-US" dirty="0" smtClean="0"/>
                        <a:t>4</a:t>
                      </a:r>
                      <a:endParaRPr lang="en-US" dirty="0"/>
                    </a:p>
                  </a:txBody>
                  <a:tcPr/>
                </a:tc>
              </a:tr>
            </a:tbl>
          </a:graphicData>
        </a:graphic>
      </p:graphicFrame>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16387"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16388" name="Rectangle 4"/>
          <p:cNvSpPr>
            <a:spLocks noGrp="1" noChangeArrowheads="1"/>
          </p:cNvSpPr>
          <p:nvPr>
            <p:ph type="title"/>
          </p:nvPr>
        </p:nvSpPr>
        <p:spPr/>
        <p:txBody>
          <a:bodyPr/>
          <a:lstStyle/>
          <a:p>
            <a:r>
              <a:rPr lang="en-US" smtClean="0"/>
              <a:t>Selection</a:t>
            </a:r>
          </a:p>
        </p:txBody>
      </p:sp>
      <p:sp>
        <p:nvSpPr>
          <p:cNvPr id="16389" name="Rectangle 5"/>
          <p:cNvSpPr>
            <a:spLocks noGrp="1" noChangeArrowheads="1"/>
          </p:cNvSpPr>
          <p:nvPr>
            <p:ph type="body" idx="1"/>
          </p:nvPr>
        </p:nvSpPr>
        <p:spPr/>
        <p:txBody>
          <a:bodyPr/>
          <a:lstStyle/>
          <a:p>
            <a:r>
              <a:rPr lang="en-US" smtClean="0"/>
              <a:t>In general, the condition (predicate) can be specified by a Boolean formula with</a:t>
            </a:r>
          </a:p>
          <a:p>
            <a:pPr>
              <a:buFont typeface="Monotype Sorts" pitchFamily="2" charset="2"/>
              <a:buNone/>
            </a:pPr>
            <a:r>
              <a:rPr lang="en-US" smtClean="0">
                <a:latin typeface="Symbol" pitchFamily="18" charset="2"/>
              </a:rPr>
              <a:t>	</a:t>
            </a:r>
            <a:r>
              <a:rPr lang="en-US" smtClean="0">
                <a:solidFill>
                  <a:srgbClr val="FC0128"/>
                </a:solidFill>
              </a:rPr>
              <a:t>NOT</a:t>
            </a:r>
            <a:r>
              <a:rPr lang="en-US" smtClean="0"/>
              <a:t>, </a:t>
            </a:r>
            <a:r>
              <a:rPr lang="en-US" smtClean="0">
                <a:solidFill>
                  <a:srgbClr val="FC0128"/>
                </a:solidFill>
              </a:rPr>
              <a:t>AND</a:t>
            </a:r>
            <a:r>
              <a:rPr lang="en-US" smtClean="0"/>
              <a:t>, </a:t>
            </a:r>
            <a:r>
              <a:rPr lang="en-US" smtClean="0">
                <a:solidFill>
                  <a:srgbClr val="FC0128"/>
                </a:solidFill>
              </a:rPr>
              <a:t>OR</a:t>
            </a:r>
            <a:r>
              <a:rPr lang="en-US" smtClean="0"/>
              <a:t> on atomic conditions, where a condition is:</a:t>
            </a:r>
          </a:p>
          <a:p>
            <a:pPr lvl="1"/>
            <a:r>
              <a:rPr lang="en-US" smtClean="0"/>
              <a:t>a comparison between two column names,</a:t>
            </a:r>
          </a:p>
          <a:p>
            <a:pPr lvl="1"/>
            <a:r>
              <a:rPr lang="en-US" smtClean="0"/>
              <a:t>a comparison between a column name and a constant</a:t>
            </a:r>
          </a:p>
          <a:p>
            <a:pPr lvl="1"/>
            <a:r>
              <a:rPr lang="en-US" smtClean="0"/>
              <a:t>Technically, a constant should be put in quotes</a:t>
            </a:r>
          </a:p>
          <a:p>
            <a:pPr lvl="1"/>
            <a:r>
              <a:rPr lang="en-US" smtClean="0"/>
              <a:t>Even a number, such as 4, perhaps should be put in quotes, as ‘4’, so that it is distinguished from a column name, but as we will </a:t>
            </a:r>
            <a:r>
              <a:rPr lang="en-US" i="1" smtClean="0"/>
              <a:t>never</a:t>
            </a:r>
            <a:r>
              <a:rPr lang="en-US" smtClean="0"/>
              <a:t> use numbers for column names, this not necessary</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17411"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17412" name="Rectangle 4"/>
          <p:cNvSpPr>
            <a:spLocks noGrp="1" noChangeArrowheads="1"/>
          </p:cNvSpPr>
          <p:nvPr>
            <p:ph type="title"/>
          </p:nvPr>
        </p:nvSpPr>
        <p:spPr/>
        <p:txBody>
          <a:bodyPr/>
          <a:lstStyle/>
          <a:p>
            <a:r>
              <a:rPr lang="en-US" smtClean="0"/>
              <a:t>Cartesian Product</a:t>
            </a:r>
          </a:p>
        </p:txBody>
      </p:sp>
      <p:sp>
        <p:nvSpPr>
          <p:cNvPr id="17413" name="Rectangle 5"/>
          <p:cNvSpPr>
            <a:spLocks noGrp="1" noChangeArrowheads="1"/>
          </p:cNvSpPr>
          <p:nvPr>
            <p:ph type="body" idx="1"/>
          </p:nvPr>
        </p:nvSpPr>
        <p:spPr/>
        <p:txBody>
          <a:bodyPr/>
          <a:lstStyle/>
          <a:p>
            <a:pPr>
              <a:lnSpc>
                <a:spcPct val="80000"/>
              </a:lnSpc>
            </a:pPr>
            <a:endParaRPr lang="en-US" smtClean="0"/>
          </a:p>
          <a:p>
            <a:pPr>
              <a:lnSpc>
                <a:spcPct val="80000"/>
              </a:lnSpc>
            </a:pPr>
            <a:endParaRPr lang="en-US" smtClean="0"/>
          </a:p>
          <a:p>
            <a:pPr>
              <a:lnSpc>
                <a:spcPct val="80000"/>
              </a:lnSpc>
            </a:pPr>
            <a:endParaRPr lang="en-US" smtClean="0"/>
          </a:p>
          <a:p>
            <a:pPr>
              <a:lnSpc>
                <a:spcPct val="80000"/>
              </a:lnSpc>
            </a:pPr>
            <a:endParaRPr lang="en-US" smtClean="0"/>
          </a:p>
          <a:p>
            <a:pPr>
              <a:lnSpc>
                <a:spcPct val="80000"/>
              </a:lnSpc>
            </a:pPr>
            <a:endParaRPr lang="en-US" smtClean="0"/>
          </a:p>
          <a:p>
            <a:pPr>
              <a:lnSpc>
                <a:spcPct val="80000"/>
              </a:lnSpc>
            </a:pPr>
            <a:r>
              <a:rPr lang="en-US" smtClean="0"/>
              <a:t>SQL statement</a:t>
            </a:r>
          </a:p>
          <a:p>
            <a:pPr>
              <a:lnSpc>
                <a:spcPct val="80000"/>
              </a:lnSpc>
              <a:buFont typeface="Monotype Sorts" pitchFamily="2" charset="2"/>
              <a:buNone/>
            </a:pPr>
            <a:r>
              <a:rPr lang="en-US" smtClean="0"/>
              <a:t>	</a:t>
            </a:r>
            <a:r>
              <a:rPr lang="en-US" smtClean="0">
                <a:solidFill>
                  <a:srgbClr val="00AE00"/>
                </a:solidFill>
              </a:rPr>
              <a:t>SELECT</a:t>
            </a:r>
            <a:r>
              <a:rPr lang="en-US" smtClean="0">
                <a:solidFill>
                  <a:srgbClr val="FC0128"/>
                </a:solidFill>
              </a:rPr>
              <a:t> </a:t>
            </a:r>
            <a:r>
              <a:rPr lang="en-US" smtClean="0">
                <a:solidFill>
                  <a:srgbClr val="063DE8"/>
                </a:solidFill>
              </a:rPr>
              <a:t>A, R.B, C, S.B, D        </a:t>
            </a:r>
          </a:p>
          <a:p>
            <a:pPr>
              <a:lnSpc>
                <a:spcPct val="80000"/>
              </a:lnSpc>
              <a:buFont typeface="Monotype Sorts" pitchFamily="2" charset="2"/>
              <a:buNone/>
            </a:pPr>
            <a:r>
              <a:rPr lang="en-US" smtClean="0">
                <a:solidFill>
                  <a:srgbClr val="FC0128"/>
                </a:solidFill>
              </a:rPr>
              <a:t>	</a:t>
            </a:r>
            <a:r>
              <a:rPr lang="en-US" smtClean="0">
                <a:solidFill>
                  <a:srgbClr val="00AE00"/>
                </a:solidFill>
              </a:rPr>
              <a:t>FROM</a:t>
            </a:r>
            <a:r>
              <a:rPr lang="en-US" smtClean="0">
                <a:solidFill>
                  <a:srgbClr val="FC0128"/>
                </a:solidFill>
              </a:rPr>
              <a:t> </a:t>
            </a:r>
            <a:r>
              <a:rPr lang="en-US" smtClean="0">
                <a:solidFill>
                  <a:srgbClr val="063DE8"/>
                </a:solidFill>
              </a:rPr>
              <a:t>R</a:t>
            </a:r>
            <a:r>
              <a:rPr lang="en-US" smtClean="0">
                <a:solidFill>
                  <a:srgbClr val="00AE00"/>
                </a:solidFill>
              </a:rPr>
              <a:t>,</a:t>
            </a:r>
            <a:r>
              <a:rPr lang="en-US" smtClean="0">
                <a:solidFill>
                  <a:srgbClr val="063DE8"/>
                </a:solidFill>
              </a:rPr>
              <a:t> S;   </a:t>
            </a:r>
            <a:r>
              <a:rPr lang="en-US" smtClean="0"/>
              <a:t>(comma stands for Cartesian product)</a:t>
            </a:r>
          </a:p>
          <a:p>
            <a:pPr>
              <a:lnSpc>
                <a:spcPct val="80000"/>
              </a:lnSpc>
              <a:buFont typeface="Monotype Sorts" pitchFamily="2" charset="2"/>
              <a:buNone/>
            </a:pPr>
            <a:endParaRPr lang="en-US" smtClean="0"/>
          </a:p>
        </p:txBody>
      </p:sp>
      <p:graphicFrame>
        <p:nvGraphicFramePr>
          <p:cNvPr id="7" name="Content Placeholder 3"/>
          <p:cNvGraphicFramePr>
            <a:graphicFrameLocks/>
          </p:cNvGraphicFramePr>
          <p:nvPr/>
        </p:nvGraphicFramePr>
        <p:xfrm>
          <a:off x="2819400" y="4800600"/>
          <a:ext cx="4741338" cy="2595880"/>
        </p:xfrm>
        <a:graphic>
          <a:graphicData uri="http://schemas.openxmlformats.org/drawingml/2006/table">
            <a:tbl>
              <a:tblPr firstRow="1" bandCol="1">
                <a:tableStyleId>{21E4AEA4-8DFA-4A89-87EB-49C32662AFE0}</a:tableStyleId>
              </a:tblPr>
              <a:tblGrid>
                <a:gridCol w="790223"/>
                <a:gridCol w="790223"/>
                <a:gridCol w="790223"/>
                <a:gridCol w="790223"/>
                <a:gridCol w="790223"/>
                <a:gridCol w="790223"/>
              </a:tblGrid>
              <a:tr h="370840">
                <a:tc>
                  <a:txBody>
                    <a:bodyPr/>
                    <a:lstStyle/>
                    <a:p>
                      <a:pPr algn="ctr"/>
                      <a:endParaRPr lang="en-US" dirty="0"/>
                    </a:p>
                  </a:txBody>
                  <a:tcPr/>
                </a:tc>
                <a:tc>
                  <a:txBody>
                    <a:bodyPr/>
                    <a:lstStyle/>
                    <a:p>
                      <a:pPr algn="ctr"/>
                      <a:r>
                        <a:rPr lang="en-US" dirty="0" smtClean="0"/>
                        <a:t>A</a:t>
                      </a:r>
                      <a:endParaRPr lang="en-US" dirty="0"/>
                    </a:p>
                  </a:txBody>
                  <a:tcPr/>
                </a:tc>
                <a:tc>
                  <a:txBody>
                    <a:bodyPr/>
                    <a:lstStyle/>
                    <a:p>
                      <a:pPr algn="ctr"/>
                      <a:r>
                        <a:rPr lang="en-US" dirty="0" err="1" smtClean="0"/>
                        <a:t>R.B</a:t>
                      </a:r>
                      <a:endParaRPr lang="en-US" dirty="0"/>
                    </a:p>
                  </a:txBody>
                  <a:tcPr/>
                </a:tc>
                <a:tc>
                  <a:txBody>
                    <a:bodyPr/>
                    <a:lstStyle/>
                    <a:p>
                      <a:pPr algn="ctr"/>
                      <a:r>
                        <a:rPr lang="en-US" dirty="0" smtClean="0"/>
                        <a:t>C</a:t>
                      </a:r>
                      <a:endParaRPr lang="en-US" dirty="0"/>
                    </a:p>
                  </a:txBody>
                  <a:tcPr/>
                </a:tc>
                <a:tc>
                  <a:txBody>
                    <a:bodyPr/>
                    <a:lstStyle/>
                    <a:p>
                      <a:pPr algn="ctr"/>
                      <a:r>
                        <a:rPr lang="en-US" dirty="0" err="1" smtClean="0"/>
                        <a:t>S.B</a:t>
                      </a:r>
                      <a:endParaRPr lang="en-US" dirty="0"/>
                    </a:p>
                  </a:txBody>
                  <a:tcPr/>
                </a:tc>
                <a:tc>
                  <a:txBody>
                    <a:bodyPr/>
                    <a:lstStyle/>
                    <a:p>
                      <a:pPr algn="ctr"/>
                      <a:r>
                        <a:rPr lang="en-US" dirty="0" smtClean="0"/>
                        <a:t>D</a:t>
                      </a:r>
                      <a:endParaRPr lang="en-US" dirty="0"/>
                    </a:p>
                  </a:txBody>
                  <a:tcPr/>
                </a:tc>
              </a:tr>
              <a:tr h="370840">
                <a:tc>
                  <a:txBody>
                    <a:bodyPr/>
                    <a:lstStyle/>
                    <a:p>
                      <a:endParaRPr lang="en-US" dirty="0"/>
                    </a:p>
                  </a:txBody>
                  <a:tcPr>
                    <a:solidFill>
                      <a:schemeClr val="bg1"/>
                    </a:solidFill>
                  </a:tcPr>
                </a:tc>
                <a:tc>
                  <a:txBody>
                    <a:bodyPr/>
                    <a:lstStyle/>
                    <a:p>
                      <a:pPr algn="r"/>
                      <a:r>
                        <a:rPr lang="en-US" dirty="0" smtClean="0"/>
                        <a:t>1</a:t>
                      </a:r>
                      <a:endParaRPr lang="en-US" dirty="0"/>
                    </a:p>
                  </a:txBody>
                  <a:tcPr/>
                </a:tc>
                <a:tc>
                  <a:txBody>
                    <a:bodyPr/>
                    <a:lstStyle/>
                    <a:p>
                      <a:pPr algn="r"/>
                      <a:r>
                        <a:rPr lang="en-US" dirty="0" smtClean="0"/>
                        <a:t>10</a:t>
                      </a:r>
                      <a:endParaRPr lang="en-US" dirty="0"/>
                    </a:p>
                  </a:txBody>
                  <a:tcPr/>
                </a:tc>
                <a:tc>
                  <a:txBody>
                    <a:bodyPr/>
                    <a:lstStyle/>
                    <a:p>
                      <a:pPr algn="r"/>
                      <a:r>
                        <a:rPr lang="en-US" dirty="0" smtClean="0"/>
                        <a:t>40</a:t>
                      </a:r>
                      <a:endParaRPr lang="en-US" dirty="0"/>
                    </a:p>
                  </a:txBody>
                  <a:tcPr/>
                </a:tc>
                <a:tc>
                  <a:txBody>
                    <a:bodyPr/>
                    <a:lstStyle/>
                    <a:p>
                      <a:pPr algn="r"/>
                      <a:r>
                        <a:rPr lang="en-US" dirty="0" smtClean="0"/>
                        <a:t>10</a:t>
                      </a:r>
                      <a:endParaRPr lang="en-US" dirty="0"/>
                    </a:p>
                  </a:txBody>
                  <a:tcPr/>
                </a:tc>
                <a:tc>
                  <a:txBody>
                    <a:bodyPr/>
                    <a:lstStyle/>
                    <a:p>
                      <a:pPr algn="r"/>
                      <a:r>
                        <a:rPr lang="en-US" dirty="0" smtClean="0"/>
                        <a:t>10</a:t>
                      </a:r>
                      <a:endParaRPr lang="en-US" dirty="0"/>
                    </a:p>
                  </a:txBody>
                  <a:tcPr/>
                </a:tc>
              </a:tr>
              <a:tr h="370840">
                <a:tc>
                  <a:txBody>
                    <a:bodyPr/>
                    <a:lstStyle/>
                    <a:p>
                      <a:endParaRPr lang="en-US" dirty="0"/>
                    </a:p>
                  </a:txBody>
                  <a:tcPr>
                    <a:solidFill>
                      <a:schemeClr val="bg1"/>
                    </a:solidFill>
                  </a:tcPr>
                </a:tc>
                <a:tc>
                  <a:txBody>
                    <a:bodyPr/>
                    <a:lstStyle/>
                    <a:p>
                      <a:pPr algn="r"/>
                      <a:r>
                        <a:rPr lang="en-US" dirty="0" smtClean="0"/>
                        <a:t>1</a:t>
                      </a:r>
                      <a:endParaRPr lang="en-US" dirty="0"/>
                    </a:p>
                  </a:txBody>
                  <a:tcPr/>
                </a:tc>
                <a:tc>
                  <a:txBody>
                    <a:bodyPr/>
                    <a:lstStyle/>
                    <a:p>
                      <a:pPr algn="r"/>
                      <a:r>
                        <a:rPr lang="en-US" dirty="0" smtClean="0"/>
                        <a:t>10</a:t>
                      </a:r>
                      <a:endParaRPr lang="en-US" dirty="0"/>
                    </a:p>
                  </a:txBody>
                  <a:tcPr/>
                </a:tc>
                <a:tc>
                  <a:txBody>
                    <a:bodyPr/>
                    <a:lstStyle/>
                    <a:p>
                      <a:pPr algn="r"/>
                      <a:r>
                        <a:rPr lang="en-US" dirty="0" smtClean="0"/>
                        <a:t>50</a:t>
                      </a:r>
                      <a:endParaRPr lang="en-US" dirty="0"/>
                    </a:p>
                  </a:txBody>
                  <a:tcPr/>
                </a:tc>
                <a:tc>
                  <a:txBody>
                    <a:bodyPr/>
                    <a:lstStyle/>
                    <a:p>
                      <a:pPr algn="r"/>
                      <a:r>
                        <a:rPr lang="en-US" dirty="0" smtClean="0"/>
                        <a:t>20</a:t>
                      </a:r>
                      <a:endParaRPr lang="en-US" dirty="0"/>
                    </a:p>
                  </a:txBody>
                  <a:tcPr/>
                </a:tc>
                <a:tc>
                  <a:txBody>
                    <a:bodyPr/>
                    <a:lstStyle/>
                    <a:p>
                      <a:pPr algn="r"/>
                      <a:r>
                        <a:rPr lang="en-US" dirty="0" smtClean="0"/>
                        <a:t>10</a:t>
                      </a:r>
                      <a:endParaRPr lang="en-US" dirty="0"/>
                    </a:p>
                  </a:txBody>
                  <a:tcPr/>
                </a:tc>
              </a:tr>
              <a:tr h="370840">
                <a:tc>
                  <a:txBody>
                    <a:bodyPr/>
                    <a:lstStyle/>
                    <a:p>
                      <a:endParaRPr lang="en-US" dirty="0"/>
                    </a:p>
                  </a:txBody>
                  <a:tcPr>
                    <a:solidFill>
                      <a:schemeClr val="bg1"/>
                    </a:solidFill>
                  </a:tcPr>
                </a:tc>
                <a:tc>
                  <a:txBody>
                    <a:bodyPr/>
                    <a:lstStyle/>
                    <a:p>
                      <a:pPr algn="r"/>
                      <a:r>
                        <a:rPr lang="en-US" dirty="0" smtClean="0"/>
                        <a:t>2</a:t>
                      </a:r>
                      <a:endParaRPr lang="en-US" dirty="0"/>
                    </a:p>
                  </a:txBody>
                  <a:tcPr/>
                </a:tc>
                <a:tc>
                  <a:txBody>
                    <a:bodyPr/>
                    <a:lstStyle/>
                    <a:p>
                      <a:pPr algn="r"/>
                      <a:r>
                        <a:rPr lang="en-US" dirty="0" smtClean="0"/>
                        <a:t>10</a:t>
                      </a:r>
                      <a:endParaRPr lang="en-US" dirty="0"/>
                    </a:p>
                  </a:txBody>
                  <a:tcPr/>
                </a:tc>
                <a:tc>
                  <a:txBody>
                    <a:bodyPr/>
                    <a:lstStyle/>
                    <a:p>
                      <a:pPr algn="r"/>
                      <a:r>
                        <a:rPr lang="en-US" dirty="0" smtClean="0"/>
                        <a:t>40</a:t>
                      </a:r>
                      <a:endParaRPr lang="en-US" dirty="0"/>
                    </a:p>
                  </a:txBody>
                  <a:tcPr/>
                </a:tc>
                <a:tc>
                  <a:txBody>
                    <a:bodyPr/>
                    <a:lstStyle/>
                    <a:p>
                      <a:pPr algn="r"/>
                      <a:r>
                        <a:rPr lang="en-US" dirty="0" smtClean="0"/>
                        <a:t>10</a:t>
                      </a:r>
                      <a:endParaRPr lang="en-US" dirty="0"/>
                    </a:p>
                  </a:txBody>
                  <a:tcPr/>
                </a:tc>
                <a:tc>
                  <a:txBody>
                    <a:bodyPr/>
                    <a:lstStyle/>
                    <a:p>
                      <a:pPr algn="r"/>
                      <a:r>
                        <a:rPr lang="en-US" dirty="0" smtClean="0"/>
                        <a:t>10</a:t>
                      </a:r>
                      <a:endParaRPr lang="en-US" dirty="0"/>
                    </a:p>
                  </a:txBody>
                  <a:tcPr/>
                </a:tc>
              </a:tr>
              <a:tr h="370840">
                <a:tc>
                  <a:txBody>
                    <a:bodyPr/>
                    <a:lstStyle/>
                    <a:p>
                      <a:endParaRPr lang="en-US" dirty="0"/>
                    </a:p>
                  </a:txBody>
                  <a:tcPr>
                    <a:solidFill>
                      <a:schemeClr val="bg1"/>
                    </a:solidFill>
                  </a:tcPr>
                </a:tc>
                <a:tc>
                  <a:txBody>
                    <a:bodyPr/>
                    <a:lstStyle/>
                    <a:p>
                      <a:pPr algn="r"/>
                      <a:r>
                        <a:rPr lang="en-US" dirty="0" smtClean="0"/>
                        <a:t>2</a:t>
                      </a:r>
                      <a:endParaRPr lang="en-US" dirty="0"/>
                    </a:p>
                  </a:txBody>
                  <a:tcPr/>
                </a:tc>
                <a:tc>
                  <a:txBody>
                    <a:bodyPr/>
                    <a:lstStyle/>
                    <a:p>
                      <a:pPr algn="r"/>
                      <a:r>
                        <a:rPr lang="en-US" dirty="0" smtClean="0"/>
                        <a:t>10</a:t>
                      </a:r>
                      <a:endParaRPr lang="en-US" dirty="0"/>
                    </a:p>
                  </a:txBody>
                  <a:tcPr/>
                </a:tc>
                <a:tc>
                  <a:txBody>
                    <a:bodyPr/>
                    <a:lstStyle/>
                    <a:p>
                      <a:pPr algn="r"/>
                      <a:r>
                        <a:rPr lang="en-US" dirty="0" smtClean="0"/>
                        <a:t>50</a:t>
                      </a:r>
                      <a:endParaRPr lang="en-US" dirty="0"/>
                    </a:p>
                  </a:txBody>
                  <a:tcPr/>
                </a:tc>
                <a:tc>
                  <a:txBody>
                    <a:bodyPr/>
                    <a:lstStyle/>
                    <a:p>
                      <a:pPr algn="r"/>
                      <a:r>
                        <a:rPr lang="en-US" dirty="0" smtClean="0"/>
                        <a:t>20</a:t>
                      </a:r>
                      <a:endParaRPr lang="en-US" dirty="0"/>
                    </a:p>
                  </a:txBody>
                  <a:tcPr/>
                </a:tc>
                <a:tc>
                  <a:txBody>
                    <a:bodyPr/>
                    <a:lstStyle/>
                    <a:p>
                      <a:pPr algn="r"/>
                      <a:r>
                        <a:rPr lang="en-US" dirty="0" smtClean="0"/>
                        <a:t>10</a:t>
                      </a:r>
                      <a:endParaRPr lang="en-US" dirty="0"/>
                    </a:p>
                  </a:txBody>
                  <a:tcPr/>
                </a:tc>
              </a:tr>
              <a:tr h="370840">
                <a:tc>
                  <a:txBody>
                    <a:bodyPr/>
                    <a:lstStyle/>
                    <a:p>
                      <a:endParaRPr lang="en-US" dirty="0"/>
                    </a:p>
                  </a:txBody>
                  <a:tcPr>
                    <a:solidFill>
                      <a:schemeClr val="bg1"/>
                    </a:solidFill>
                  </a:tcPr>
                </a:tc>
                <a:tc>
                  <a:txBody>
                    <a:bodyPr/>
                    <a:lstStyle/>
                    <a:p>
                      <a:pPr algn="r"/>
                      <a:r>
                        <a:rPr lang="en-US" dirty="0" smtClean="0"/>
                        <a:t>2</a:t>
                      </a:r>
                      <a:endParaRPr lang="en-US" dirty="0"/>
                    </a:p>
                  </a:txBody>
                  <a:tcPr/>
                </a:tc>
                <a:tc>
                  <a:txBody>
                    <a:bodyPr/>
                    <a:lstStyle/>
                    <a:p>
                      <a:pPr algn="r"/>
                      <a:r>
                        <a:rPr lang="en-US" dirty="0" smtClean="0"/>
                        <a:t>20</a:t>
                      </a:r>
                      <a:endParaRPr lang="en-US" dirty="0"/>
                    </a:p>
                  </a:txBody>
                  <a:tcPr/>
                </a:tc>
                <a:tc>
                  <a:txBody>
                    <a:bodyPr/>
                    <a:lstStyle/>
                    <a:p>
                      <a:pPr algn="r"/>
                      <a:r>
                        <a:rPr lang="en-US" dirty="0" smtClean="0"/>
                        <a:t>40</a:t>
                      </a:r>
                      <a:endParaRPr lang="en-US" dirty="0"/>
                    </a:p>
                  </a:txBody>
                  <a:tcPr/>
                </a:tc>
                <a:tc>
                  <a:txBody>
                    <a:bodyPr/>
                    <a:lstStyle/>
                    <a:p>
                      <a:pPr algn="r"/>
                      <a:r>
                        <a:rPr lang="en-US" dirty="0" smtClean="0"/>
                        <a:t>10</a:t>
                      </a:r>
                      <a:endParaRPr lang="en-US" dirty="0"/>
                    </a:p>
                  </a:txBody>
                  <a:tcPr/>
                </a:tc>
                <a:tc>
                  <a:txBody>
                    <a:bodyPr/>
                    <a:lstStyle/>
                    <a:p>
                      <a:pPr algn="r"/>
                      <a:r>
                        <a:rPr lang="en-US" dirty="0" smtClean="0"/>
                        <a:t>10</a:t>
                      </a:r>
                      <a:endParaRPr lang="en-US" dirty="0"/>
                    </a:p>
                  </a:txBody>
                  <a:tcPr/>
                </a:tc>
              </a:tr>
              <a:tr h="370840">
                <a:tc>
                  <a:txBody>
                    <a:bodyPr/>
                    <a:lstStyle/>
                    <a:p>
                      <a:endParaRPr lang="en-US" dirty="0"/>
                    </a:p>
                  </a:txBody>
                  <a:tcPr>
                    <a:solidFill>
                      <a:schemeClr val="bg1"/>
                    </a:solidFill>
                  </a:tcPr>
                </a:tc>
                <a:tc>
                  <a:txBody>
                    <a:bodyPr/>
                    <a:lstStyle/>
                    <a:p>
                      <a:pPr algn="r"/>
                      <a:r>
                        <a:rPr lang="en-US" dirty="0" smtClean="0"/>
                        <a:t>2</a:t>
                      </a:r>
                      <a:endParaRPr lang="en-US" dirty="0"/>
                    </a:p>
                  </a:txBody>
                  <a:tcPr/>
                </a:tc>
                <a:tc>
                  <a:txBody>
                    <a:bodyPr/>
                    <a:lstStyle/>
                    <a:p>
                      <a:pPr algn="r"/>
                      <a:r>
                        <a:rPr lang="en-US" dirty="0" smtClean="0"/>
                        <a:t>20</a:t>
                      </a:r>
                      <a:endParaRPr lang="en-US" dirty="0"/>
                    </a:p>
                  </a:txBody>
                  <a:tcPr/>
                </a:tc>
                <a:tc>
                  <a:txBody>
                    <a:bodyPr/>
                    <a:lstStyle/>
                    <a:p>
                      <a:pPr algn="r"/>
                      <a:r>
                        <a:rPr lang="en-US" dirty="0" smtClean="0"/>
                        <a:t>50</a:t>
                      </a:r>
                      <a:endParaRPr lang="en-US" dirty="0"/>
                    </a:p>
                  </a:txBody>
                  <a:tcPr/>
                </a:tc>
                <a:tc>
                  <a:txBody>
                    <a:bodyPr/>
                    <a:lstStyle/>
                    <a:p>
                      <a:pPr algn="r"/>
                      <a:r>
                        <a:rPr lang="en-US" dirty="0" smtClean="0"/>
                        <a:t>20</a:t>
                      </a:r>
                      <a:endParaRPr lang="en-US" dirty="0"/>
                    </a:p>
                  </a:txBody>
                  <a:tcPr/>
                </a:tc>
                <a:tc>
                  <a:txBody>
                    <a:bodyPr/>
                    <a:lstStyle/>
                    <a:p>
                      <a:pPr algn="r"/>
                      <a:r>
                        <a:rPr lang="en-US" dirty="0" smtClean="0"/>
                        <a:t>10</a:t>
                      </a:r>
                      <a:endParaRPr lang="en-US" dirty="0"/>
                    </a:p>
                  </a:txBody>
                  <a:tcPr/>
                </a:tc>
              </a:tr>
            </a:tbl>
          </a:graphicData>
        </a:graphic>
      </p:graphicFrame>
      <p:graphicFrame>
        <p:nvGraphicFramePr>
          <p:cNvPr id="8" name="Content Placeholder 3"/>
          <p:cNvGraphicFramePr>
            <a:graphicFrameLocks/>
          </p:cNvGraphicFramePr>
          <p:nvPr/>
        </p:nvGraphicFramePr>
        <p:xfrm>
          <a:off x="1981200" y="1371600"/>
          <a:ext cx="2370669" cy="1483360"/>
        </p:xfrm>
        <a:graphic>
          <a:graphicData uri="http://schemas.openxmlformats.org/drawingml/2006/table">
            <a:tbl>
              <a:tblPr firstRow="1" bandCol="1">
                <a:tableStyleId>{21E4AEA4-8DFA-4A89-87EB-49C32662AFE0}</a:tableStyleId>
              </a:tblPr>
              <a:tblGrid>
                <a:gridCol w="790223"/>
                <a:gridCol w="790223"/>
                <a:gridCol w="790223"/>
              </a:tblGrid>
              <a:tr h="370840">
                <a:tc>
                  <a:txBody>
                    <a:bodyPr/>
                    <a:lstStyle/>
                    <a:p>
                      <a:pPr algn="ctr"/>
                      <a:r>
                        <a:rPr lang="en-US" dirty="0" smtClean="0"/>
                        <a:t>R</a:t>
                      </a: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tr>
              <a:tr h="370840">
                <a:tc>
                  <a:txBody>
                    <a:bodyPr/>
                    <a:lstStyle/>
                    <a:p>
                      <a:endParaRPr lang="en-US" dirty="0"/>
                    </a:p>
                  </a:txBody>
                  <a:tcPr>
                    <a:solidFill>
                      <a:schemeClr val="bg1"/>
                    </a:solidFill>
                  </a:tcPr>
                </a:tc>
                <a:tc>
                  <a:txBody>
                    <a:bodyPr/>
                    <a:lstStyle/>
                    <a:p>
                      <a:pPr algn="r"/>
                      <a:r>
                        <a:rPr lang="en-US" dirty="0" smtClean="0"/>
                        <a:t>1</a:t>
                      </a:r>
                      <a:endParaRPr lang="en-US" dirty="0"/>
                    </a:p>
                  </a:txBody>
                  <a:tcPr/>
                </a:tc>
                <a:tc>
                  <a:txBody>
                    <a:bodyPr/>
                    <a:lstStyle/>
                    <a:p>
                      <a:pPr algn="r"/>
                      <a:r>
                        <a:rPr lang="en-US" dirty="0" smtClean="0"/>
                        <a:t>10</a:t>
                      </a:r>
                      <a:endParaRPr lang="en-US" dirty="0"/>
                    </a:p>
                  </a:txBody>
                  <a:tcPr/>
                </a:tc>
              </a:tr>
              <a:tr h="370840">
                <a:tc>
                  <a:txBody>
                    <a:bodyPr/>
                    <a:lstStyle/>
                    <a:p>
                      <a:endParaRPr lang="en-US" dirty="0"/>
                    </a:p>
                  </a:txBody>
                  <a:tcPr>
                    <a:solidFill>
                      <a:schemeClr val="bg1"/>
                    </a:solidFill>
                  </a:tcPr>
                </a:tc>
                <a:tc>
                  <a:txBody>
                    <a:bodyPr/>
                    <a:lstStyle/>
                    <a:p>
                      <a:pPr algn="r"/>
                      <a:r>
                        <a:rPr lang="en-US" dirty="0" smtClean="0"/>
                        <a:t>2</a:t>
                      </a:r>
                      <a:endParaRPr lang="en-US" dirty="0"/>
                    </a:p>
                  </a:txBody>
                  <a:tcPr/>
                </a:tc>
                <a:tc>
                  <a:txBody>
                    <a:bodyPr/>
                    <a:lstStyle/>
                    <a:p>
                      <a:pPr algn="r"/>
                      <a:r>
                        <a:rPr lang="en-US" dirty="0" smtClean="0"/>
                        <a:t>10</a:t>
                      </a:r>
                      <a:endParaRPr lang="en-US" dirty="0"/>
                    </a:p>
                  </a:txBody>
                  <a:tcPr/>
                </a:tc>
              </a:tr>
              <a:tr h="370840">
                <a:tc>
                  <a:txBody>
                    <a:bodyPr/>
                    <a:lstStyle/>
                    <a:p>
                      <a:endParaRPr lang="en-US" dirty="0"/>
                    </a:p>
                  </a:txBody>
                  <a:tcPr>
                    <a:solidFill>
                      <a:schemeClr val="bg1"/>
                    </a:solidFill>
                  </a:tcPr>
                </a:tc>
                <a:tc>
                  <a:txBody>
                    <a:bodyPr/>
                    <a:lstStyle/>
                    <a:p>
                      <a:pPr algn="r"/>
                      <a:r>
                        <a:rPr lang="en-US" dirty="0" smtClean="0"/>
                        <a:t>2</a:t>
                      </a:r>
                      <a:endParaRPr lang="en-US" dirty="0"/>
                    </a:p>
                  </a:txBody>
                  <a:tcPr/>
                </a:tc>
                <a:tc>
                  <a:txBody>
                    <a:bodyPr/>
                    <a:lstStyle/>
                    <a:p>
                      <a:pPr algn="r"/>
                      <a:r>
                        <a:rPr lang="en-US" dirty="0" smtClean="0"/>
                        <a:t>20</a:t>
                      </a:r>
                      <a:endParaRPr lang="en-US" dirty="0"/>
                    </a:p>
                  </a:txBody>
                  <a:tcPr/>
                </a:tc>
              </a:tr>
            </a:tbl>
          </a:graphicData>
        </a:graphic>
      </p:graphicFrame>
      <p:graphicFrame>
        <p:nvGraphicFramePr>
          <p:cNvPr id="9" name="Content Placeholder 3"/>
          <p:cNvGraphicFramePr>
            <a:graphicFrameLocks/>
          </p:cNvGraphicFramePr>
          <p:nvPr/>
        </p:nvGraphicFramePr>
        <p:xfrm>
          <a:off x="5029200" y="1371600"/>
          <a:ext cx="3160892" cy="1112520"/>
        </p:xfrm>
        <a:graphic>
          <a:graphicData uri="http://schemas.openxmlformats.org/drawingml/2006/table">
            <a:tbl>
              <a:tblPr firstRow="1" bandCol="1">
                <a:tableStyleId>{21E4AEA4-8DFA-4A89-87EB-49C32662AFE0}</a:tableStyleId>
              </a:tblPr>
              <a:tblGrid>
                <a:gridCol w="790223"/>
                <a:gridCol w="790223"/>
                <a:gridCol w="790223"/>
                <a:gridCol w="790223"/>
              </a:tblGrid>
              <a:tr h="370840">
                <a:tc>
                  <a:txBody>
                    <a:bodyPr/>
                    <a:lstStyle/>
                    <a:p>
                      <a:pPr algn="ctr"/>
                      <a:r>
                        <a:rPr lang="en-US" dirty="0" smtClean="0"/>
                        <a:t>S</a:t>
                      </a:r>
                      <a:endParaRPr lang="en-US" dirty="0"/>
                    </a:p>
                  </a:txBody>
                  <a:tcPr/>
                </a:tc>
                <a:tc>
                  <a:txBody>
                    <a:bodyPr/>
                    <a:lstStyle/>
                    <a:p>
                      <a:pPr algn="ctr"/>
                      <a:r>
                        <a:rPr lang="en-US" dirty="0" smtClean="0"/>
                        <a:t>C</a:t>
                      </a:r>
                      <a:endParaRPr lang="en-US" dirty="0"/>
                    </a:p>
                  </a:txBody>
                  <a:tcPr/>
                </a:tc>
                <a:tc>
                  <a:txBody>
                    <a:bodyPr/>
                    <a:lstStyle/>
                    <a:p>
                      <a:pPr algn="ctr"/>
                      <a:r>
                        <a:rPr lang="en-US" dirty="0" smtClean="0"/>
                        <a:t>B</a:t>
                      </a:r>
                      <a:endParaRPr lang="en-US" dirty="0"/>
                    </a:p>
                  </a:txBody>
                  <a:tcPr/>
                </a:tc>
                <a:tc>
                  <a:txBody>
                    <a:bodyPr/>
                    <a:lstStyle/>
                    <a:p>
                      <a:pPr algn="ctr"/>
                      <a:r>
                        <a:rPr lang="en-US" dirty="0" smtClean="0"/>
                        <a:t>D</a:t>
                      </a:r>
                      <a:endParaRPr lang="en-US" dirty="0"/>
                    </a:p>
                  </a:txBody>
                  <a:tcPr/>
                </a:tc>
              </a:tr>
              <a:tr h="370840">
                <a:tc>
                  <a:txBody>
                    <a:bodyPr/>
                    <a:lstStyle/>
                    <a:p>
                      <a:endParaRPr lang="en-US" dirty="0"/>
                    </a:p>
                  </a:txBody>
                  <a:tcPr>
                    <a:solidFill>
                      <a:schemeClr val="bg1"/>
                    </a:solidFill>
                  </a:tcPr>
                </a:tc>
                <a:tc>
                  <a:txBody>
                    <a:bodyPr/>
                    <a:lstStyle/>
                    <a:p>
                      <a:pPr algn="r"/>
                      <a:r>
                        <a:rPr lang="en-US" dirty="0" smtClean="0"/>
                        <a:t>40</a:t>
                      </a:r>
                      <a:endParaRPr lang="en-US" dirty="0"/>
                    </a:p>
                  </a:txBody>
                  <a:tcPr/>
                </a:tc>
                <a:tc>
                  <a:txBody>
                    <a:bodyPr/>
                    <a:lstStyle/>
                    <a:p>
                      <a:pPr algn="r"/>
                      <a:r>
                        <a:rPr lang="en-US" dirty="0" smtClean="0"/>
                        <a:t>10</a:t>
                      </a:r>
                      <a:endParaRPr lang="en-US" dirty="0"/>
                    </a:p>
                  </a:txBody>
                  <a:tcPr/>
                </a:tc>
                <a:tc>
                  <a:txBody>
                    <a:bodyPr/>
                    <a:lstStyle/>
                    <a:p>
                      <a:pPr algn="r"/>
                      <a:r>
                        <a:rPr lang="en-US" dirty="0" smtClean="0"/>
                        <a:t>10</a:t>
                      </a:r>
                      <a:endParaRPr lang="en-US" dirty="0"/>
                    </a:p>
                  </a:txBody>
                  <a:tcPr/>
                </a:tc>
              </a:tr>
              <a:tr h="370840">
                <a:tc>
                  <a:txBody>
                    <a:bodyPr/>
                    <a:lstStyle/>
                    <a:p>
                      <a:endParaRPr lang="en-US" dirty="0"/>
                    </a:p>
                  </a:txBody>
                  <a:tcPr>
                    <a:solidFill>
                      <a:schemeClr val="bg1"/>
                    </a:solidFill>
                  </a:tcPr>
                </a:tc>
                <a:tc>
                  <a:txBody>
                    <a:bodyPr/>
                    <a:lstStyle/>
                    <a:p>
                      <a:pPr algn="r"/>
                      <a:r>
                        <a:rPr lang="en-US" dirty="0" smtClean="0"/>
                        <a:t>50</a:t>
                      </a:r>
                      <a:endParaRPr lang="en-US" dirty="0"/>
                    </a:p>
                  </a:txBody>
                  <a:tcPr/>
                </a:tc>
                <a:tc>
                  <a:txBody>
                    <a:bodyPr/>
                    <a:lstStyle/>
                    <a:p>
                      <a:pPr algn="r"/>
                      <a:r>
                        <a:rPr lang="en-US" dirty="0" smtClean="0"/>
                        <a:t>20</a:t>
                      </a:r>
                      <a:endParaRPr lang="en-US" dirty="0"/>
                    </a:p>
                  </a:txBody>
                  <a:tcPr/>
                </a:tc>
                <a:tc>
                  <a:txBody>
                    <a:bodyPr/>
                    <a:lstStyle/>
                    <a:p>
                      <a:pPr algn="r"/>
                      <a:r>
                        <a:rPr lang="en-US" dirty="0" smtClean="0"/>
                        <a:t>10</a:t>
                      </a:r>
                      <a:endParaRPr lang="en-US" dirty="0"/>
                    </a:p>
                  </a:txBody>
                  <a:tcPr/>
                </a:tc>
              </a:tr>
            </a:tbl>
          </a:graphicData>
        </a:graphic>
      </p:graphicFrame>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mtClean="0"/>
              <a:t>A Typical Use Of Cartesian Product</a:t>
            </a:r>
          </a:p>
        </p:txBody>
      </p:sp>
      <p:sp>
        <p:nvSpPr>
          <p:cNvPr id="18435" name="Rectangle 3"/>
          <p:cNvSpPr>
            <a:spLocks noGrp="1" noChangeArrowheads="1"/>
          </p:cNvSpPr>
          <p:nvPr>
            <p:ph type="body" idx="1"/>
          </p:nvPr>
        </p:nvSpPr>
        <p:spPr/>
        <p:txBody>
          <a:bodyPr/>
          <a:lstStyle/>
          <a:p>
            <a:pPr>
              <a:lnSpc>
                <a:spcPct val="80000"/>
              </a:lnSpc>
            </a:pPr>
            <a:endParaRPr lang="en-US" smtClean="0"/>
          </a:p>
          <a:p>
            <a:pPr>
              <a:lnSpc>
                <a:spcPct val="80000"/>
              </a:lnSpc>
            </a:pPr>
            <a:endParaRPr lang="en-US" smtClean="0"/>
          </a:p>
          <a:p>
            <a:pPr>
              <a:lnSpc>
                <a:spcPct val="80000"/>
              </a:lnSpc>
            </a:pPr>
            <a:endParaRPr lang="en-US" smtClean="0"/>
          </a:p>
          <a:p>
            <a:pPr>
              <a:lnSpc>
                <a:spcPct val="80000"/>
              </a:lnSpc>
            </a:pPr>
            <a:endParaRPr lang="en-US" smtClean="0"/>
          </a:p>
          <a:p>
            <a:pPr>
              <a:lnSpc>
                <a:spcPct val="80000"/>
              </a:lnSpc>
              <a:buFont typeface="Monotype Sorts" pitchFamily="2" charset="2"/>
              <a:buNone/>
            </a:pPr>
            <a:endParaRPr lang="en-US" smtClean="0"/>
          </a:p>
          <a:p>
            <a:pPr>
              <a:lnSpc>
                <a:spcPct val="80000"/>
              </a:lnSpc>
            </a:pPr>
            <a:endParaRPr lang="en-US" smtClean="0"/>
          </a:p>
          <a:p>
            <a:pPr>
              <a:lnSpc>
                <a:spcPct val="80000"/>
              </a:lnSpc>
            </a:pPr>
            <a:r>
              <a:rPr lang="en-US" smtClean="0"/>
              <a:t>SQL statement:</a:t>
            </a:r>
          </a:p>
          <a:p>
            <a:pPr lvl="1">
              <a:lnSpc>
                <a:spcPct val="80000"/>
              </a:lnSpc>
              <a:buFont typeface="Symbol" pitchFamily="18" charset="2"/>
              <a:buNone/>
            </a:pPr>
            <a:r>
              <a:rPr lang="en-US" smtClean="0">
                <a:solidFill>
                  <a:srgbClr val="00AE00"/>
                </a:solidFill>
              </a:rPr>
              <a:t>SELECT</a:t>
            </a:r>
            <a:r>
              <a:rPr lang="en-US" smtClean="0">
                <a:solidFill>
                  <a:srgbClr val="FC0128"/>
                </a:solidFill>
              </a:rPr>
              <a:t> </a:t>
            </a:r>
            <a:r>
              <a:rPr lang="en-US" smtClean="0"/>
              <a:t>ID#, R.Room#, Size             </a:t>
            </a:r>
          </a:p>
          <a:p>
            <a:pPr lvl="1">
              <a:lnSpc>
                <a:spcPct val="80000"/>
              </a:lnSpc>
              <a:buFont typeface="Symbol" pitchFamily="18" charset="2"/>
              <a:buNone/>
            </a:pPr>
            <a:r>
              <a:rPr lang="en-US" smtClean="0">
                <a:solidFill>
                  <a:srgbClr val="00AE00"/>
                </a:solidFill>
              </a:rPr>
              <a:t>FROM</a:t>
            </a:r>
            <a:r>
              <a:rPr lang="en-US" smtClean="0">
                <a:solidFill>
                  <a:srgbClr val="FC0128"/>
                </a:solidFill>
              </a:rPr>
              <a:t> </a:t>
            </a:r>
            <a:r>
              <a:rPr lang="en-US" smtClean="0"/>
              <a:t>R</a:t>
            </a:r>
            <a:r>
              <a:rPr lang="en-US" smtClean="0">
                <a:solidFill>
                  <a:srgbClr val="00AE00"/>
                </a:solidFill>
              </a:rPr>
              <a:t>,</a:t>
            </a:r>
            <a:r>
              <a:rPr lang="en-US" smtClean="0"/>
              <a:t> S</a:t>
            </a:r>
          </a:p>
          <a:p>
            <a:pPr lvl="1">
              <a:lnSpc>
                <a:spcPct val="80000"/>
              </a:lnSpc>
              <a:buFont typeface="Symbol" pitchFamily="18" charset="2"/>
              <a:buNone/>
            </a:pPr>
            <a:r>
              <a:rPr lang="en-US" smtClean="0">
                <a:solidFill>
                  <a:srgbClr val="00AE00"/>
                </a:solidFill>
              </a:rPr>
              <a:t>WHERE</a:t>
            </a:r>
            <a:r>
              <a:rPr lang="en-US" smtClean="0">
                <a:solidFill>
                  <a:srgbClr val="FC0128"/>
                </a:solidFill>
              </a:rPr>
              <a:t> </a:t>
            </a:r>
            <a:r>
              <a:rPr lang="en-US" smtClean="0"/>
              <a:t>R.Room# = S.Room#;</a:t>
            </a:r>
          </a:p>
          <a:p>
            <a:pPr>
              <a:lnSpc>
                <a:spcPct val="80000"/>
              </a:lnSpc>
              <a:buFont typeface="Monotype Sorts" pitchFamily="2" charset="2"/>
              <a:buNone/>
            </a:pPr>
            <a:r>
              <a:rPr lang="en-US" smtClean="0"/>
              <a:t>		</a:t>
            </a:r>
          </a:p>
          <a:p>
            <a:pPr lvl="1">
              <a:lnSpc>
                <a:spcPct val="80000"/>
              </a:lnSpc>
              <a:buFont typeface="Symbol" pitchFamily="18" charset="2"/>
              <a:buNone/>
            </a:pPr>
            <a:endParaRPr lang="en-US" smtClean="0"/>
          </a:p>
          <a:p>
            <a:pPr>
              <a:lnSpc>
                <a:spcPct val="80000"/>
              </a:lnSpc>
              <a:buFont typeface="Monotype Sorts" pitchFamily="2" charset="2"/>
              <a:buNone/>
            </a:pPr>
            <a:r>
              <a:rPr lang="en-US" smtClean="0"/>
              <a:t>	</a:t>
            </a:r>
          </a:p>
          <a:p>
            <a:pPr>
              <a:lnSpc>
                <a:spcPct val="80000"/>
              </a:lnSpc>
            </a:pPr>
            <a:endParaRPr lang="en-US" smtClean="0"/>
          </a:p>
        </p:txBody>
      </p:sp>
      <p:graphicFrame>
        <p:nvGraphicFramePr>
          <p:cNvPr id="4" name="Content Placeholder 3"/>
          <p:cNvGraphicFramePr>
            <a:graphicFrameLocks/>
          </p:cNvGraphicFramePr>
          <p:nvPr/>
        </p:nvGraphicFramePr>
        <p:xfrm>
          <a:off x="838200" y="1371600"/>
          <a:ext cx="3657600" cy="1524000"/>
        </p:xfrm>
        <a:graphic>
          <a:graphicData uri="http://schemas.openxmlformats.org/drawingml/2006/table">
            <a:tbl>
              <a:tblPr firstRow="1" bandCol="1">
                <a:tableStyleId>{21E4AEA4-8DFA-4A89-87EB-49C32662AFE0}</a:tableStyleId>
              </a:tblPr>
              <a:tblGrid>
                <a:gridCol w="1219200"/>
                <a:gridCol w="1219200"/>
                <a:gridCol w="1219200"/>
              </a:tblGrid>
              <a:tr h="381000">
                <a:tc>
                  <a:txBody>
                    <a:bodyPr/>
                    <a:lstStyle/>
                    <a:p>
                      <a:pPr algn="ctr"/>
                      <a:r>
                        <a:rPr lang="en-US" dirty="0" smtClean="0"/>
                        <a:t>R</a:t>
                      </a:r>
                      <a:endParaRPr lang="en-US" dirty="0"/>
                    </a:p>
                  </a:txBody>
                  <a:tcPr/>
                </a:tc>
                <a:tc>
                  <a:txBody>
                    <a:bodyPr/>
                    <a:lstStyle/>
                    <a:p>
                      <a:pPr algn="ctr"/>
                      <a:r>
                        <a:rPr lang="en-US" dirty="0" smtClean="0"/>
                        <a:t>Size</a:t>
                      </a:r>
                      <a:endParaRPr lang="en-US" dirty="0"/>
                    </a:p>
                  </a:txBody>
                  <a:tcPr/>
                </a:tc>
                <a:tc>
                  <a:txBody>
                    <a:bodyPr/>
                    <a:lstStyle/>
                    <a:p>
                      <a:pPr algn="ctr"/>
                      <a:r>
                        <a:rPr lang="en-US" dirty="0" smtClean="0"/>
                        <a:t>Room#</a:t>
                      </a:r>
                      <a:endParaRPr lang="en-US" dirty="0"/>
                    </a:p>
                  </a:txBody>
                  <a:tcPr/>
                </a:tc>
              </a:tr>
              <a:tr h="381000">
                <a:tc>
                  <a:txBody>
                    <a:bodyPr/>
                    <a:lstStyle/>
                    <a:p>
                      <a:endParaRPr lang="en-US" dirty="0"/>
                    </a:p>
                  </a:txBody>
                  <a:tcPr>
                    <a:solidFill>
                      <a:schemeClr val="bg1"/>
                    </a:solidFill>
                  </a:tcPr>
                </a:tc>
                <a:tc>
                  <a:txBody>
                    <a:bodyPr/>
                    <a:lstStyle/>
                    <a:p>
                      <a:pPr algn="r"/>
                      <a:r>
                        <a:rPr lang="en-US" dirty="0" smtClean="0"/>
                        <a:t>140</a:t>
                      </a:r>
                      <a:endParaRPr lang="en-US" dirty="0"/>
                    </a:p>
                  </a:txBody>
                  <a:tcPr/>
                </a:tc>
                <a:tc>
                  <a:txBody>
                    <a:bodyPr/>
                    <a:lstStyle/>
                    <a:p>
                      <a:pPr algn="r"/>
                      <a:r>
                        <a:rPr lang="en-US" dirty="0" smtClean="0"/>
                        <a:t>1010</a:t>
                      </a:r>
                      <a:endParaRPr lang="en-US" dirty="0"/>
                    </a:p>
                  </a:txBody>
                  <a:tcPr/>
                </a:tc>
              </a:tr>
              <a:tr h="381000">
                <a:tc>
                  <a:txBody>
                    <a:bodyPr/>
                    <a:lstStyle/>
                    <a:p>
                      <a:endParaRPr lang="en-US" dirty="0"/>
                    </a:p>
                  </a:txBody>
                  <a:tcPr>
                    <a:solidFill>
                      <a:schemeClr val="bg1"/>
                    </a:solidFill>
                  </a:tcPr>
                </a:tc>
                <a:tc>
                  <a:txBody>
                    <a:bodyPr/>
                    <a:lstStyle/>
                    <a:p>
                      <a:pPr algn="r"/>
                      <a:r>
                        <a:rPr lang="en-US" dirty="0" smtClean="0"/>
                        <a:t>150</a:t>
                      </a:r>
                      <a:endParaRPr lang="en-US" dirty="0"/>
                    </a:p>
                  </a:txBody>
                  <a:tcPr/>
                </a:tc>
                <a:tc>
                  <a:txBody>
                    <a:bodyPr/>
                    <a:lstStyle/>
                    <a:p>
                      <a:pPr algn="r"/>
                      <a:r>
                        <a:rPr lang="en-US" dirty="0" smtClean="0"/>
                        <a:t>1020</a:t>
                      </a:r>
                      <a:endParaRPr lang="en-US" dirty="0"/>
                    </a:p>
                  </a:txBody>
                  <a:tcPr/>
                </a:tc>
              </a:tr>
              <a:tr h="381000">
                <a:tc>
                  <a:txBody>
                    <a:bodyPr/>
                    <a:lstStyle/>
                    <a:p>
                      <a:endParaRPr lang="en-US" dirty="0"/>
                    </a:p>
                  </a:txBody>
                  <a:tcPr>
                    <a:solidFill>
                      <a:schemeClr val="bg1"/>
                    </a:solidFill>
                  </a:tcPr>
                </a:tc>
                <a:tc>
                  <a:txBody>
                    <a:bodyPr/>
                    <a:lstStyle/>
                    <a:p>
                      <a:pPr algn="r"/>
                      <a:r>
                        <a:rPr lang="en-US" dirty="0" smtClean="0"/>
                        <a:t>140</a:t>
                      </a:r>
                      <a:endParaRPr lang="en-US" dirty="0"/>
                    </a:p>
                  </a:txBody>
                  <a:tcPr/>
                </a:tc>
                <a:tc>
                  <a:txBody>
                    <a:bodyPr/>
                    <a:lstStyle/>
                    <a:p>
                      <a:pPr algn="r"/>
                      <a:r>
                        <a:rPr lang="en-US" dirty="0" smtClean="0"/>
                        <a:t>1030</a:t>
                      </a:r>
                      <a:endParaRPr lang="en-US" dirty="0"/>
                    </a:p>
                  </a:txBody>
                  <a:tcPr/>
                </a:tc>
              </a:tr>
            </a:tbl>
          </a:graphicData>
        </a:graphic>
      </p:graphicFrame>
      <p:graphicFrame>
        <p:nvGraphicFramePr>
          <p:cNvPr id="5" name="Content Placeholder 3"/>
          <p:cNvGraphicFramePr>
            <a:graphicFrameLocks/>
          </p:cNvGraphicFramePr>
          <p:nvPr/>
        </p:nvGraphicFramePr>
        <p:xfrm>
          <a:off x="4953000" y="1371600"/>
          <a:ext cx="4876800" cy="1143000"/>
        </p:xfrm>
        <a:graphic>
          <a:graphicData uri="http://schemas.openxmlformats.org/drawingml/2006/table">
            <a:tbl>
              <a:tblPr firstRow="1" bandCol="1">
                <a:tableStyleId>{21E4AEA4-8DFA-4A89-87EB-49C32662AFE0}</a:tableStyleId>
              </a:tblPr>
              <a:tblGrid>
                <a:gridCol w="1219200"/>
                <a:gridCol w="1219200"/>
                <a:gridCol w="1219200"/>
                <a:gridCol w="1219200"/>
              </a:tblGrid>
              <a:tr h="381000">
                <a:tc>
                  <a:txBody>
                    <a:bodyPr/>
                    <a:lstStyle/>
                    <a:p>
                      <a:pPr algn="ctr"/>
                      <a:r>
                        <a:rPr lang="en-US" dirty="0" smtClean="0"/>
                        <a:t>S</a:t>
                      </a:r>
                      <a:endParaRPr lang="en-US" dirty="0"/>
                    </a:p>
                  </a:txBody>
                  <a:tcPr/>
                </a:tc>
                <a:tc>
                  <a:txBody>
                    <a:bodyPr/>
                    <a:lstStyle/>
                    <a:p>
                      <a:pPr algn="ctr"/>
                      <a:r>
                        <a:rPr lang="en-US" dirty="0" smtClean="0"/>
                        <a:t>ID#</a:t>
                      </a:r>
                      <a:endParaRPr lang="en-US" dirty="0"/>
                    </a:p>
                  </a:txBody>
                  <a:tcPr/>
                </a:tc>
                <a:tc>
                  <a:txBody>
                    <a:bodyPr/>
                    <a:lstStyle/>
                    <a:p>
                      <a:pPr algn="ctr"/>
                      <a:r>
                        <a:rPr lang="en-US" dirty="0" smtClean="0"/>
                        <a:t>Room#</a:t>
                      </a:r>
                      <a:endParaRPr lang="en-US" dirty="0"/>
                    </a:p>
                  </a:txBody>
                  <a:tcPr/>
                </a:tc>
                <a:tc>
                  <a:txBody>
                    <a:bodyPr/>
                    <a:lstStyle/>
                    <a:p>
                      <a:pPr algn="ctr"/>
                      <a:r>
                        <a:rPr lang="en-US" dirty="0" err="1" smtClean="0"/>
                        <a:t>YOB</a:t>
                      </a:r>
                      <a:endParaRPr lang="en-US" dirty="0"/>
                    </a:p>
                  </a:txBody>
                  <a:tcPr/>
                </a:tc>
              </a:tr>
              <a:tr h="381000">
                <a:tc>
                  <a:txBody>
                    <a:bodyPr/>
                    <a:lstStyle/>
                    <a:p>
                      <a:endParaRPr lang="en-US" dirty="0"/>
                    </a:p>
                  </a:txBody>
                  <a:tcPr>
                    <a:solidFill>
                      <a:schemeClr val="bg1"/>
                    </a:solidFill>
                  </a:tcPr>
                </a:tc>
                <a:tc>
                  <a:txBody>
                    <a:bodyPr/>
                    <a:lstStyle/>
                    <a:p>
                      <a:pPr algn="r"/>
                      <a:r>
                        <a:rPr lang="en-US" dirty="0" smtClean="0"/>
                        <a:t>40</a:t>
                      </a:r>
                      <a:endParaRPr lang="en-US" dirty="0"/>
                    </a:p>
                  </a:txBody>
                  <a:tcPr/>
                </a:tc>
                <a:tc>
                  <a:txBody>
                    <a:bodyPr/>
                    <a:lstStyle/>
                    <a:p>
                      <a:pPr algn="r"/>
                      <a:r>
                        <a:rPr lang="en-US" dirty="0" smtClean="0"/>
                        <a:t>1010</a:t>
                      </a:r>
                      <a:endParaRPr lang="en-US" dirty="0"/>
                    </a:p>
                  </a:txBody>
                  <a:tcPr/>
                </a:tc>
                <a:tc>
                  <a:txBody>
                    <a:bodyPr/>
                    <a:lstStyle/>
                    <a:p>
                      <a:pPr algn="r"/>
                      <a:r>
                        <a:rPr lang="en-US" dirty="0" smtClean="0"/>
                        <a:t>1982</a:t>
                      </a:r>
                      <a:endParaRPr lang="en-US" dirty="0"/>
                    </a:p>
                  </a:txBody>
                  <a:tcPr/>
                </a:tc>
              </a:tr>
              <a:tr h="381000">
                <a:tc>
                  <a:txBody>
                    <a:bodyPr/>
                    <a:lstStyle/>
                    <a:p>
                      <a:endParaRPr lang="en-US" dirty="0"/>
                    </a:p>
                  </a:txBody>
                  <a:tcPr>
                    <a:solidFill>
                      <a:schemeClr val="bg1"/>
                    </a:solidFill>
                  </a:tcPr>
                </a:tc>
                <a:tc>
                  <a:txBody>
                    <a:bodyPr/>
                    <a:lstStyle/>
                    <a:p>
                      <a:pPr algn="r"/>
                      <a:r>
                        <a:rPr lang="en-US" dirty="0" smtClean="0"/>
                        <a:t>50</a:t>
                      </a:r>
                      <a:endParaRPr lang="en-US" dirty="0"/>
                    </a:p>
                  </a:txBody>
                  <a:tcPr/>
                </a:tc>
                <a:tc>
                  <a:txBody>
                    <a:bodyPr/>
                    <a:lstStyle/>
                    <a:p>
                      <a:pPr algn="r"/>
                      <a:r>
                        <a:rPr lang="en-US" dirty="0" smtClean="0"/>
                        <a:t>1020</a:t>
                      </a:r>
                      <a:endParaRPr lang="en-US" dirty="0"/>
                    </a:p>
                  </a:txBody>
                  <a:tcPr/>
                </a:tc>
                <a:tc>
                  <a:txBody>
                    <a:bodyPr/>
                    <a:lstStyle/>
                    <a:p>
                      <a:pPr algn="r"/>
                      <a:r>
                        <a:rPr lang="en-US" dirty="0" smtClean="0"/>
                        <a:t>1985</a:t>
                      </a:r>
                      <a:endParaRPr lang="en-US" dirty="0"/>
                    </a:p>
                  </a:txBody>
                  <a:tcPr/>
                </a:tc>
              </a:tr>
            </a:tbl>
          </a:graphicData>
        </a:graphic>
      </p:graphicFrame>
      <p:graphicFrame>
        <p:nvGraphicFramePr>
          <p:cNvPr id="6" name="Content Placeholder 3"/>
          <p:cNvGraphicFramePr>
            <a:graphicFrameLocks/>
          </p:cNvGraphicFramePr>
          <p:nvPr/>
        </p:nvGraphicFramePr>
        <p:xfrm>
          <a:off x="1447800" y="5715000"/>
          <a:ext cx="4876800" cy="1143000"/>
        </p:xfrm>
        <a:graphic>
          <a:graphicData uri="http://schemas.openxmlformats.org/drawingml/2006/table">
            <a:tbl>
              <a:tblPr firstRow="1" bandCol="1">
                <a:tableStyleId>{21E4AEA4-8DFA-4A89-87EB-49C32662AFE0}</a:tableStyleId>
              </a:tblPr>
              <a:tblGrid>
                <a:gridCol w="1219200"/>
                <a:gridCol w="1219200"/>
                <a:gridCol w="1219200"/>
                <a:gridCol w="1219200"/>
              </a:tblGrid>
              <a:tr h="381000">
                <a:tc>
                  <a:txBody>
                    <a:bodyPr/>
                    <a:lstStyle/>
                    <a:p>
                      <a:pPr algn="ctr"/>
                      <a:endParaRPr lang="en-US" dirty="0"/>
                    </a:p>
                  </a:txBody>
                  <a:tcPr/>
                </a:tc>
                <a:tc>
                  <a:txBody>
                    <a:bodyPr/>
                    <a:lstStyle/>
                    <a:p>
                      <a:pPr algn="ctr"/>
                      <a:r>
                        <a:rPr lang="en-US" dirty="0" smtClean="0"/>
                        <a:t>ID#</a:t>
                      </a:r>
                      <a:endParaRPr lang="en-US" dirty="0"/>
                    </a:p>
                  </a:txBody>
                  <a:tcPr/>
                </a:tc>
                <a:tc>
                  <a:txBody>
                    <a:bodyPr/>
                    <a:lstStyle/>
                    <a:p>
                      <a:pPr algn="ctr"/>
                      <a:r>
                        <a:rPr lang="en-US" dirty="0" err="1" smtClean="0"/>
                        <a:t>R.Room</a:t>
                      </a:r>
                      <a:r>
                        <a:rPr lang="en-US" dirty="0" smtClean="0"/>
                        <a:t>#</a:t>
                      </a:r>
                      <a:endParaRPr lang="en-US" dirty="0"/>
                    </a:p>
                  </a:txBody>
                  <a:tcPr/>
                </a:tc>
                <a:tc>
                  <a:txBody>
                    <a:bodyPr/>
                    <a:lstStyle/>
                    <a:p>
                      <a:pPr algn="ctr"/>
                      <a:r>
                        <a:rPr lang="en-US" dirty="0" smtClean="0"/>
                        <a:t>Size</a:t>
                      </a:r>
                      <a:endParaRPr lang="en-US" dirty="0"/>
                    </a:p>
                  </a:txBody>
                  <a:tcPr/>
                </a:tc>
              </a:tr>
              <a:tr h="381000">
                <a:tc>
                  <a:txBody>
                    <a:bodyPr/>
                    <a:lstStyle/>
                    <a:p>
                      <a:pPr algn="r"/>
                      <a:endParaRPr lang="en-US" dirty="0"/>
                    </a:p>
                  </a:txBody>
                  <a:tcPr>
                    <a:solidFill>
                      <a:schemeClr val="bg1"/>
                    </a:solidFill>
                  </a:tcPr>
                </a:tc>
                <a:tc>
                  <a:txBody>
                    <a:bodyPr/>
                    <a:lstStyle/>
                    <a:p>
                      <a:pPr algn="r"/>
                      <a:r>
                        <a:rPr lang="en-US" dirty="0" smtClean="0"/>
                        <a:t>40</a:t>
                      </a:r>
                      <a:endParaRPr lang="en-US" dirty="0"/>
                    </a:p>
                  </a:txBody>
                  <a:tcPr/>
                </a:tc>
                <a:tc>
                  <a:txBody>
                    <a:bodyPr/>
                    <a:lstStyle/>
                    <a:p>
                      <a:pPr algn="r"/>
                      <a:r>
                        <a:rPr lang="en-US" dirty="0" smtClean="0"/>
                        <a:t>1010</a:t>
                      </a:r>
                      <a:endParaRPr lang="en-US" dirty="0"/>
                    </a:p>
                  </a:txBody>
                  <a:tcPr/>
                </a:tc>
                <a:tc>
                  <a:txBody>
                    <a:bodyPr/>
                    <a:lstStyle/>
                    <a:p>
                      <a:pPr algn="r"/>
                      <a:r>
                        <a:rPr lang="en-US" dirty="0" smtClean="0"/>
                        <a:t>140</a:t>
                      </a:r>
                      <a:endParaRPr lang="en-US" dirty="0"/>
                    </a:p>
                  </a:txBody>
                  <a:tcPr/>
                </a:tc>
              </a:tr>
              <a:tr h="381000">
                <a:tc>
                  <a:txBody>
                    <a:bodyPr/>
                    <a:lstStyle/>
                    <a:p>
                      <a:pPr algn="r"/>
                      <a:endParaRPr lang="en-US" dirty="0"/>
                    </a:p>
                  </a:txBody>
                  <a:tcPr>
                    <a:solidFill>
                      <a:schemeClr val="bg1"/>
                    </a:solidFill>
                  </a:tcPr>
                </a:tc>
                <a:tc>
                  <a:txBody>
                    <a:bodyPr/>
                    <a:lstStyle/>
                    <a:p>
                      <a:pPr algn="r"/>
                      <a:r>
                        <a:rPr lang="en-US" dirty="0" smtClean="0"/>
                        <a:t>50</a:t>
                      </a:r>
                      <a:endParaRPr lang="en-US" dirty="0"/>
                    </a:p>
                  </a:txBody>
                  <a:tcPr/>
                </a:tc>
                <a:tc>
                  <a:txBody>
                    <a:bodyPr/>
                    <a:lstStyle/>
                    <a:p>
                      <a:pPr algn="r"/>
                      <a:r>
                        <a:rPr lang="en-US" dirty="0" smtClean="0"/>
                        <a:t>1020</a:t>
                      </a:r>
                      <a:endParaRPr lang="en-US" dirty="0"/>
                    </a:p>
                  </a:txBody>
                  <a:tcPr/>
                </a:tc>
                <a:tc>
                  <a:txBody>
                    <a:bodyPr/>
                    <a:lstStyle/>
                    <a:p>
                      <a:pPr algn="r"/>
                      <a:r>
                        <a:rPr lang="en-US" dirty="0" smtClean="0"/>
                        <a:t>150</a:t>
                      </a:r>
                      <a:endParaRPr lang="en-US" dirty="0"/>
                    </a:p>
                  </a:txBody>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mtClean="0"/>
              <a:t>A Typical Use Of Cartesian Product</a:t>
            </a:r>
          </a:p>
        </p:txBody>
      </p:sp>
      <p:sp>
        <p:nvSpPr>
          <p:cNvPr id="19459" name="Rectangle 3"/>
          <p:cNvSpPr>
            <a:spLocks noGrp="1" noChangeArrowheads="1"/>
          </p:cNvSpPr>
          <p:nvPr>
            <p:ph type="body" idx="1"/>
          </p:nvPr>
        </p:nvSpPr>
        <p:spPr/>
        <p:txBody>
          <a:bodyPr/>
          <a:lstStyle/>
          <a:p>
            <a:pPr>
              <a:lnSpc>
                <a:spcPct val="80000"/>
              </a:lnSpc>
            </a:pPr>
            <a:r>
              <a:rPr lang="en-US" smtClean="0"/>
              <a:t>After the Cartesian product, we got</a:t>
            </a:r>
          </a:p>
          <a:p>
            <a:pPr>
              <a:lnSpc>
                <a:spcPct val="80000"/>
              </a:lnSpc>
            </a:pPr>
            <a:endParaRPr lang="en-US" smtClean="0"/>
          </a:p>
          <a:p>
            <a:pPr>
              <a:lnSpc>
                <a:spcPct val="80000"/>
              </a:lnSpc>
            </a:pPr>
            <a:endParaRPr lang="en-US" smtClean="0"/>
          </a:p>
          <a:p>
            <a:pPr>
              <a:lnSpc>
                <a:spcPct val="80000"/>
              </a:lnSpc>
            </a:pPr>
            <a:endParaRPr lang="en-US" smtClean="0"/>
          </a:p>
          <a:p>
            <a:pPr>
              <a:lnSpc>
                <a:spcPct val="80000"/>
              </a:lnSpc>
            </a:pPr>
            <a:endParaRPr lang="en-US" smtClean="0"/>
          </a:p>
          <a:p>
            <a:pPr>
              <a:lnSpc>
                <a:spcPct val="80000"/>
              </a:lnSpc>
            </a:pPr>
            <a:endParaRPr lang="en-US" smtClean="0"/>
          </a:p>
          <a:p>
            <a:pPr>
              <a:lnSpc>
                <a:spcPct val="80000"/>
              </a:lnSpc>
            </a:pPr>
            <a:endParaRPr lang="en-US" smtClean="0"/>
          </a:p>
          <a:p>
            <a:pPr>
              <a:lnSpc>
                <a:spcPct val="80000"/>
              </a:lnSpc>
            </a:pPr>
            <a:endParaRPr lang="en-US" smtClean="0"/>
          </a:p>
          <a:p>
            <a:pPr>
              <a:lnSpc>
                <a:spcPct val="80000"/>
              </a:lnSpc>
            </a:pPr>
            <a:endParaRPr lang="en-US" smtClean="0"/>
          </a:p>
          <a:p>
            <a:pPr>
              <a:lnSpc>
                <a:spcPct val="80000"/>
              </a:lnSpc>
            </a:pPr>
            <a:endParaRPr lang="en-US" smtClean="0"/>
          </a:p>
          <a:p>
            <a:pPr>
              <a:lnSpc>
                <a:spcPct val="80000"/>
              </a:lnSpc>
              <a:buFont typeface="Monotype Sorts" pitchFamily="2" charset="2"/>
              <a:buNone/>
            </a:pPr>
            <a:r>
              <a:rPr lang="en-US" smtClean="0"/>
              <a:t>	This allowed us to correlate the information from the two original tables by examining each tuple in turn</a:t>
            </a:r>
          </a:p>
        </p:txBody>
      </p:sp>
      <p:graphicFrame>
        <p:nvGraphicFramePr>
          <p:cNvPr id="7" name="Content Placeholder 3"/>
          <p:cNvGraphicFramePr>
            <a:graphicFrameLocks/>
          </p:cNvGraphicFramePr>
          <p:nvPr/>
        </p:nvGraphicFramePr>
        <p:xfrm>
          <a:off x="1371600" y="2057400"/>
          <a:ext cx="7391400" cy="2667000"/>
        </p:xfrm>
        <a:graphic>
          <a:graphicData uri="http://schemas.openxmlformats.org/drawingml/2006/table">
            <a:tbl>
              <a:tblPr firstRow="1" bandCol="1">
                <a:tableStyleId>{21E4AEA4-8DFA-4A89-87EB-49C32662AFE0}</a:tableStyleId>
              </a:tblPr>
              <a:tblGrid>
                <a:gridCol w="1231900"/>
                <a:gridCol w="1231900"/>
                <a:gridCol w="1231900"/>
                <a:gridCol w="1231900"/>
                <a:gridCol w="1231900"/>
                <a:gridCol w="1231900"/>
              </a:tblGrid>
              <a:tr h="381000">
                <a:tc>
                  <a:txBody>
                    <a:bodyPr/>
                    <a:lstStyle/>
                    <a:p>
                      <a:pPr algn="ctr"/>
                      <a:endParaRPr lang="en-US" dirty="0"/>
                    </a:p>
                  </a:txBody>
                  <a:tcPr/>
                </a:tc>
                <a:tc>
                  <a:txBody>
                    <a:bodyPr/>
                    <a:lstStyle/>
                    <a:p>
                      <a:pPr algn="ctr"/>
                      <a:r>
                        <a:rPr lang="en-US" dirty="0" smtClean="0"/>
                        <a:t>Size</a:t>
                      </a:r>
                      <a:endParaRPr lang="en-US" dirty="0"/>
                    </a:p>
                  </a:txBody>
                  <a:tcPr/>
                </a:tc>
                <a:tc>
                  <a:txBody>
                    <a:bodyPr/>
                    <a:lstStyle/>
                    <a:p>
                      <a:pPr algn="ctr"/>
                      <a:r>
                        <a:rPr lang="en-US" dirty="0" err="1" smtClean="0"/>
                        <a:t>R.Room</a:t>
                      </a:r>
                      <a:r>
                        <a:rPr lang="en-US" dirty="0" smtClean="0"/>
                        <a:t>#</a:t>
                      </a:r>
                      <a:endParaRPr lang="en-US" dirty="0"/>
                    </a:p>
                  </a:txBody>
                  <a:tcPr/>
                </a:tc>
                <a:tc>
                  <a:txBody>
                    <a:bodyPr/>
                    <a:lstStyle/>
                    <a:p>
                      <a:pPr algn="ctr"/>
                      <a:r>
                        <a:rPr lang="en-US" dirty="0" smtClean="0"/>
                        <a:t>ID#</a:t>
                      </a:r>
                      <a:endParaRPr lang="en-US" dirty="0"/>
                    </a:p>
                  </a:txBody>
                  <a:tcPr/>
                </a:tc>
                <a:tc>
                  <a:txBody>
                    <a:bodyPr/>
                    <a:lstStyle/>
                    <a:p>
                      <a:pPr algn="ctr"/>
                      <a:r>
                        <a:rPr lang="en-US" dirty="0" err="1" smtClean="0"/>
                        <a:t>S.Room</a:t>
                      </a:r>
                      <a:r>
                        <a:rPr lang="en-US" dirty="0" smtClean="0"/>
                        <a:t>#</a:t>
                      </a:r>
                      <a:endParaRPr lang="en-US" dirty="0"/>
                    </a:p>
                  </a:txBody>
                  <a:tcPr/>
                </a:tc>
                <a:tc>
                  <a:txBody>
                    <a:bodyPr/>
                    <a:lstStyle/>
                    <a:p>
                      <a:pPr algn="ctr"/>
                      <a:r>
                        <a:rPr lang="en-US" dirty="0" err="1" smtClean="0"/>
                        <a:t>YOB</a:t>
                      </a:r>
                      <a:endParaRPr lang="en-US" dirty="0"/>
                    </a:p>
                  </a:txBody>
                  <a:tcPr/>
                </a:tc>
              </a:tr>
              <a:tr h="381000">
                <a:tc>
                  <a:txBody>
                    <a:bodyPr/>
                    <a:lstStyle/>
                    <a:p>
                      <a:endParaRPr lang="en-US" dirty="0"/>
                    </a:p>
                  </a:txBody>
                  <a:tcPr>
                    <a:solidFill>
                      <a:schemeClr val="bg1"/>
                    </a:solidFill>
                  </a:tcPr>
                </a:tc>
                <a:tc>
                  <a:txBody>
                    <a:bodyPr/>
                    <a:lstStyle/>
                    <a:p>
                      <a:pPr algn="r"/>
                      <a:r>
                        <a:rPr lang="en-US" dirty="0" smtClean="0"/>
                        <a:t>140</a:t>
                      </a:r>
                      <a:endParaRPr lang="en-US" dirty="0"/>
                    </a:p>
                  </a:txBody>
                  <a:tcPr/>
                </a:tc>
                <a:tc>
                  <a:txBody>
                    <a:bodyPr/>
                    <a:lstStyle/>
                    <a:p>
                      <a:pPr algn="r"/>
                      <a:r>
                        <a:rPr lang="en-US" dirty="0" smtClean="0"/>
                        <a:t>1010</a:t>
                      </a:r>
                      <a:endParaRPr lang="en-US" dirty="0"/>
                    </a:p>
                  </a:txBody>
                  <a:tcPr/>
                </a:tc>
                <a:tc>
                  <a:txBody>
                    <a:bodyPr/>
                    <a:lstStyle/>
                    <a:p>
                      <a:pPr algn="r"/>
                      <a:r>
                        <a:rPr lang="en-US" dirty="0" smtClean="0"/>
                        <a:t>40</a:t>
                      </a:r>
                      <a:endParaRPr lang="en-US" dirty="0"/>
                    </a:p>
                  </a:txBody>
                  <a:tcPr/>
                </a:tc>
                <a:tc>
                  <a:txBody>
                    <a:bodyPr/>
                    <a:lstStyle/>
                    <a:p>
                      <a:pPr algn="r"/>
                      <a:r>
                        <a:rPr lang="en-US" dirty="0" smtClean="0"/>
                        <a:t>1010</a:t>
                      </a:r>
                      <a:endParaRPr lang="en-US" dirty="0"/>
                    </a:p>
                  </a:txBody>
                  <a:tcPr/>
                </a:tc>
                <a:tc>
                  <a:txBody>
                    <a:bodyPr/>
                    <a:lstStyle/>
                    <a:p>
                      <a:pPr algn="r"/>
                      <a:r>
                        <a:rPr lang="en-US" dirty="0" smtClean="0"/>
                        <a:t>1982</a:t>
                      </a:r>
                      <a:endParaRPr lang="en-US" dirty="0"/>
                    </a:p>
                  </a:txBody>
                  <a:tcPr/>
                </a:tc>
              </a:tr>
              <a:tr h="381000">
                <a:tc>
                  <a:txBody>
                    <a:bodyPr/>
                    <a:lstStyle/>
                    <a:p>
                      <a:endParaRPr lang="en-US" dirty="0"/>
                    </a:p>
                  </a:txBody>
                  <a:tcPr>
                    <a:solidFill>
                      <a:schemeClr val="bg1"/>
                    </a:solidFill>
                  </a:tcPr>
                </a:tc>
                <a:tc>
                  <a:txBody>
                    <a:bodyPr/>
                    <a:lstStyle/>
                    <a:p>
                      <a:pPr algn="r"/>
                      <a:r>
                        <a:rPr lang="en-US" dirty="0" smtClean="0"/>
                        <a:t>140</a:t>
                      </a:r>
                      <a:endParaRPr lang="en-US" dirty="0"/>
                    </a:p>
                  </a:txBody>
                  <a:tcPr/>
                </a:tc>
                <a:tc>
                  <a:txBody>
                    <a:bodyPr/>
                    <a:lstStyle/>
                    <a:p>
                      <a:pPr algn="r"/>
                      <a:r>
                        <a:rPr lang="en-US" dirty="0" smtClean="0"/>
                        <a:t>1010</a:t>
                      </a:r>
                      <a:endParaRPr lang="en-US" dirty="0"/>
                    </a:p>
                  </a:txBody>
                  <a:tcPr/>
                </a:tc>
                <a:tc>
                  <a:txBody>
                    <a:bodyPr/>
                    <a:lstStyle/>
                    <a:p>
                      <a:pPr algn="r"/>
                      <a:r>
                        <a:rPr lang="en-US" dirty="0" smtClean="0"/>
                        <a:t>50</a:t>
                      </a:r>
                      <a:endParaRPr lang="en-US" dirty="0"/>
                    </a:p>
                  </a:txBody>
                  <a:tcPr/>
                </a:tc>
                <a:tc>
                  <a:txBody>
                    <a:bodyPr/>
                    <a:lstStyle/>
                    <a:p>
                      <a:pPr algn="r"/>
                      <a:r>
                        <a:rPr lang="en-US" dirty="0" smtClean="0"/>
                        <a:t>1020</a:t>
                      </a:r>
                      <a:endParaRPr lang="en-US" dirty="0"/>
                    </a:p>
                  </a:txBody>
                  <a:tcPr/>
                </a:tc>
                <a:tc>
                  <a:txBody>
                    <a:bodyPr/>
                    <a:lstStyle/>
                    <a:p>
                      <a:pPr algn="r"/>
                      <a:r>
                        <a:rPr lang="en-US" dirty="0" smtClean="0"/>
                        <a:t>1985</a:t>
                      </a:r>
                      <a:endParaRPr lang="en-US" dirty="0"/>
                    </a:p>
                  </a:txBody>
                  <a:tcPr/>
                </a:tc>
              </a:tr>
              <a:tr h="381000">
                <a:tc>
                  <a:txBody>
                    <a:bodyPr/>
                    <a:lstStyle/>
                    <a:p>
                      <a:endParaRPr lang="en-US" dirty="0"/>
                    </a:p>
                  </a:txBody>
                  <a:tcPr>
                    <a:solidFill>
                      <a:schemeClr val="bg1"/>
                    </a:solidFill>
                  </a:tcPr>
                </a:tc>
                <a:tc>
                  <a:txBody>
                    <a:bodyPr/>
                    <a:lstStyle/>
                    <a:p>
                      <a:pPr algn="r"/>
                      <a:r>
                        <a:rPr lang="en-US" dirty="0" smtClean="0"/>
                        <a:t>150</a:t>
                      </a:r>
                      <a:endParaRPr lang="en-US" dirty="0"/>
                    </a:p>
                  </a:txBody>
                  <a:tcPr/>
                </a:tc>
                <a:tc>
                  <a:txBody>
                    <a:bodyPr/>
                    <a:lstStyle/>
                    <a:p>
                      <a:pPr algn="r"/>
                      <a:r>
                        <a:rPr lang="en-US" dirty="0" smtClean="0"/>
                        <a:t>1020</a:t>
                      </a:r>
                      <a:endParaRPr lang="en-US" dirty="0"/>
                    </a:p>
                  </a:txBody>
                  <a:tcPr/>
                </a:tc>
                <a:tc>
                  <a:txBody>
                    <a:bodyPr/>
                    <a:lstStyle/>
                    <a:p>
                      <a:pPr algn="r"/>
                      <a:r>
                        <a:rPr lang="en-US" dirty="0" smtClean="0"/>
                        <a:t>40</a:t>
                      </a:r>
                      <a:endParaRPr lang="en-US" dirty="0"/>
                    </a:p>
                  </a:txBody>
                  <a:tcPr/>
                </a:tc>
                <a:tc>
                  <a:txBody>
                    <a:bodyPr/>
                    <a:lstStyle/>
                    <a:p>
                      <a:pPr algn="r"/>
                      <a:r>
                        <a:rPr lang="en-US" dirty="0" smtClean="0"/>
                        <a:t>1010</a:t>
                      </a:r>
                      <a:endParaRPr lang="en-US" dirty="0"/>
                    </a:p>
                  </a:txBody>
                  <a:tcPr/>
                </a:tc>
                <a:tc>
                  <a:txBody>
                    <a:bodyPr/>
                    <a:lstStyle/>
                    <a:p>
                      <a:pPr algn="r"/>
                      <a:r>
                        <a:rPr lang="en-US" dirty="0" smtClean="0"/>
                        <a:t>1982</a:t>
                      </a:r>
                      <a:endParaRPr lang="en-US" dirty="0"/>
                    </a:p>
                  </a:txBody>
                  <a:tcPr/>
                </a:tc>
              </a:tr>
              <a:tr h="381000">
                <a:tc>
                  <a:txBody>
                    <a:bodyPr/>
                    <a:lstStyle/>
                    <a:p>
                      <a:endParaRPr lang="en-US" dirty="0"/>
                    </a:p>
                  </a:txBody>
                  <a:tcPr>
                    <a:solidFill>
                      <a:schemeClr val="bg1"/>
                    </a:solidFill>
                  </a:tcPr>
                </a:tc>
                <a:tc>
                  <a:txBody>
                    <a:bodyPr/>
                    <a:lstStyle/>
                    <a:p>
                      <a:pPr algn="r"/>
                      <a:r>
                        <a:rPr lang="en-US" dirty="0" smtClean="0"/>
                        <a:t>150</a:t>
                      </a:r>
                      <a:endParaRPr lang="en-US" dirty="0"/>
                    </a:p>
                  </a:txBody>
                  <a:tcPr/>
                </a:tc>
                <a:tc>
                  <a:txBody>
                    <a:bodyPr/>
                    <a:lstStyle/>
                    <a:p>
                      <a:pPr algn="r"/>
                      <a:r>
                        <a:rPr lang="en-US" dirty="0" smtClean="0"/>
                        <a:t>1020</a:t>
                      </a:r>
                      <a:endParaRPr lang="en-US" dirty="0"/>
                    </a:p>
                  </a:txBody>
                  <a:tcPr/>
                </a:tc>
                <a:tc>
                  <a:txBody>
                    <a:bodyPr/>
                    <a:lstStyle/>
                    <a:p>
                      <a:pPr algn="r"/>
                      <a:r>
                        <a:rPr lang="en-US" dirty="0" smtClean="0"/>
                        <a:t>50</a:t>
                      </a:r>
                      <a:endParaRPr lang="en-US" dirty="0"/>
                    </a:p>
                  </a:txBody>
                  <a:tcPr/>
                </a:tc>
                <a:tc>
                  <a:txBody>
                    <a:bodyPr/>
                    <a:lstStyle/>
                    <a:p>
                      <a:pPr algn="r"/>
                      <a:r>
                        <a:rPr lang="en-US" dirty="0" smtClean="0"/>
                        <a:t>1020</a:t>
                      </a:r>
                      <a:endParaRPr lang="en-US" dirty="0"/>
                    </a:p>
                  </a:txBody>
                  <a:tcPr/>
                </a:tc>
                <a:tc>
                  <a:txBody>
                    <a:bodyPr/>
                    <a:lstStyle/>
                    <a:p>
                      <a:pPr algn="r"/>
                      <a:r>
                        <a:rPr lang="en-US" dirty="0" smtClean="0"/>
                        <a:t>1985</a:t>
                      </a:r>
                      <a:endParaRPr lang="en-US" dirty="0"/>
                    </a:p>
                  </a:txBody>
                  <a:tcPr/>
                </a:tc>
              </a:tr>
              <a:tr h="381000">
                <a:tc>
                  <a:txBody>
                    <a:bodyPr/>
                    <a:lstStyle/>
                    <a:p>
                      <a:endParaRPr lang="en-US" dirty="0"/>
                    </a:p>
                  </a:txBody>
                  <a:tcPr>
                    <a:solidFill>
                      <a:schemeClr val="bg1"/>
                    </a:solidFill>
                  </a:tcPr>
                </a:tc>
                <a:tc>
                  <a:txBody>
                    <a:bodyPr/>
                    <a:lstStyle/>
                    <a:p>
                      <a:pPr algn="r"/>
                      <a:r>
                        <a:rPr lang="en-US" dirty="0" smtClean="0"/>
                        <a:t>140</a:t>
                      </a:r>
                      <a:endParaRPr lang="en-US" dirty="0"/>
                    </a:p>
                  </a:txBody>
                  <a:tcPr/>
                </a:tc>
                <a:tc>
                  <a:txBody>
                    <a:bodyPr/>
                    <a:lstStyle/>
                    <a:p>
                      <a:pPr algn="r"/>
                      <a:r>
                        <a:rPr lang="en-US" dirty="0" smtClean="0"/>
                        <a:t>1030</a:t>
                      </a:r>
                      <a:endParaRPr lang="en-US" dirty="0"/>
                    </a:p>
                  </a:txBody>
                  <a:tcPr/>
                </a:tc>
                <a:tc>
                  <a:txBody>
                    <a:bodyPr/>
                    <a:lstStyle/>
                    <a:p>
                      <a:pPr algn="r"/>
                      <a:r>
                        <a:rPr lang="en-US" dirty="0" smtClean="0"/>
                        <a:t>40</a:t>
                      </a:r>
                      <a:endParaRPr lang="en-US" dirty="0"/>
                    </a:p>
                  </a:txBody>
                  <a:tcPr/>
                </a:tc>
                <a:tc>
                  <a:txBody>
                    <a:bodyPr/>
                    <a:lstStyle/>
                    <a:p>
                      <a:pPr algn="r"/>
                      <a:r>
                        <a:rPr lang="en-US" dirty="0" smtClean="0"/>
                        <a:t>1010</a:t>
                      </a:r>
                      <a:endParaRPr lang="en-US" dirty="0"/>
                    </a:p>
                  </a:txBody>
                  <a:tcPr/>
                </a:tc>
                <a:tc>
                  <a:txBody>
                    <a:bodyPr/>
                    <a:lstStyle/>
                    <a:p>
                      <a:pPr algn="r"/>
                      <a:r>
                        <a:rPr lang="en-US" dirty="0" smtClean="0"/>
                        <a:t>1982</a:t>
                      </a:r>
                      <a:endParaRPr lang="en-US" dirty="0"/>
                    </a:p>
                  </a:txBody>
                  <a:tcPr/>
                </a:tc>
              </a:tr>
              <a:tr h="381000">
                <a:tc>
                  <a:txBody>
                    <a:bodyPr/>
                    <a:lstStyle/>
                    <a:p>
                      <a:endParaRPr lang="en-US" dirty="0"/>
                    </a:p>
                  </a:txBody>
                  <a:tcPr>
                    <a:solidFill>
                      <a:schemeClr val="bg1"/>
                    </a:solidFill>
                  </a:tcPr>
                </a:tc>
                <a:tc>
                  <a:txBody>
                    <a:bodyPr/>
                    <a:lstStyle/>
                    <a:p>
                      <a:pPr algn="r"/>
                      <a:r>
                        <a:rPr lang="en-US" dirty="0" smtClean="0"/>
                        <a:t>140</a:t>
                      </a:r>
                      <a:endParaRPr lang="en-US" dirty="0"/>
                    </a:p>
                  </a:txBody>
                  <a:tcPr/>
                </a:tc>
                <a:tc>
                  <a:txBody>
                    <a:bodyPr/>
                    <a:lstStyle/>
                    <a:p>
                      <a:pPr algn="r"/>
                      <a:r>
                        <a:rPr lang="en-US" dirty="0" smtClean="0"/>
                        <a:t>1030</a:t>
                      </a:r>
                      <a:endParaRPr lang="en-US" dirty="0"/>
                    </a:p>
                  </a:txBody>
                  <a:tcPr/>
                </a:tc>
                <a:tc>
                  <a:txBody>
                    <a:bodyPr/>
                    <a:lstStyle/>
                    <a:p>
                      <a:pPr algn="r"/>
                      <a:r>
                        <a:rPr lang="en-US" dirty="0" smtClean="0"/>
                        <a:t>50</a:t>
                      </a:r>
                      <a:endParaRPr lang="en-US" dirty="0"/>
                    </a:p>
                  </a:txBody>
                  <a:tcPr/>
                </a:tc>
                <a:tc>
                  <a:txBody>
                    <a:bodyPr/>
                    <a:lstStyle/>
                    <a:p>
                      <a:pPr algn="r"/>
                      <a:r>
                        <a:rPr lang="en-US" dirty="0" smtClean="0"/>
                        <a:t>1020</a:t>
                      </a:r>
                      <a:endParaRPr lang="en-US" dirty="0"/>
                    </a:p>
                  </a:txBody>
                  <a:tcPr/>
                </a:tc>
                <a:tc>
                  <a:txBody>
                    <a:bodyPr/>
                    <a:lstStyle/>
                    <a:p>
                      <a:pPr algn="r"/>
                      <a:r>
                        <a:rPr lang="en-US" dirty="0" smtClean="0"/>
                        <a:t>1985</a:t>
                      </a:r>
                      <a:endParaRPr lang="en-US" dirty="0"/>
                    </a:p>
                  </a:txBody>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mtClean="0"/>
              <a:t>A Typical Use Of Cartesian Product</a:t>
            </a:r>
          </a:p>
        </p:txBody>
      </p:sp>
      <p:sp>
        <p:nvSpPr>
          <p:cNvPr id="20483" name="Content Placeholder 2"/>
          <p:cNvSpPr>
            <a:spLocks noGrp="1"/>
          </p:cNvSpPr>
          <p:nvPr>
            <p:ph idx="1"/>
          </p:nvPr>
        </p:nvSpPr>
        <p:spPr/>
        <p:txBody>
          <a:bodyPr/>
          <a:lstStyle/>
          <a:p>
            <a:r>
              <a:rPr lang="en-US" smtClean="0"/>
              <a:t>This example showed how to correlate information from two tables</a:t>
            </a:r>
          </a:p>
          <a:p>
            <a:pPr lvl="1"/>
            <a:r>
              <a:rPr lang="en-US" smtClean="0"/>
              <a:t>The first table had information about rooms and their sizes</a:t>
            </a:r>
          </a:p>
          <a:p>
            <a:pPr lvl="1"/>
            <a:r>
              <a:rPr lang="en-US" smtClean="0"/>
              <a:t>The second table had information about employees including the rooms they sit in</a:t>
            </a:r>
          </a:p>
          <a:p>
            <a:pPr lvl="1"/>
            <a:r>
              <a:rPr lang="en-US" smtClean="0"/>
              <a:t>The resulting table allows us to find out what are the sizes of the rooms the employees sit  in</a:t>
            </a:r>
          </a:p>
          <a:p>
            <a:r>
              <a:rPr lang="en-US" smtClean="0"/>
              <a:t>We had to specify R.Room# or S.Room#, even though they happen to be equal due to the specific equality condition</a:t>
            </a:r>
          </a:p>
          <a:p>
            <a:r>
              <a:rPr lang="en-US" smtClean="0"/>
              <a:t>We could, as we will see later, rename a column, to get Room#</a:t>
            </a:r>
          </a:p>
        </p:txBody>
      </p:sp>
      <p:graphicFrame>
        <p:nvGraphicFramePr>
          <p:cNvPr id="4" name="Content Placeholder 3"/>
          <p:cNvGraphicFramePr>
            <a:graphicFrameLocks/>
          </p:cNvGraphicFramePr>
          <p:nvPr/>
        </p:nvGraphicFramePr>
        <p:xfrm>
          <a:off x="1981200" y="5943600"/>
          <a:ext cx="4876800" cy="1143000"/>
        </p:xfrm>
        <a:graphic>
          <a:graphicData uri="http://schemas.openxmlformats.org/drawingml/2006/table">
            <a:tbl>
              <a:tblPr firstRow="1" bandCol="1">
                <a:tableStyleId>{21E4AEA4-8DFA-4A89-87EB-49C32662AFE0}</a:tableStyleId>
              </a:tblPr>
              <a:tblGrid>
                <a:gridCol w="1219200"/>
                <a:gridCol w="1219200"/>
                <a:gridCol w="1219200"/>
                <a:gridCol w="1219200"/>
              </a:tblGrid>
              <a:tr h="381000">
                <a:tc>
                  <a:txBody>
                    <a:bodyPr/>
                    <a:lstStyle/>
                    <a:p>
                      <a:pPr algn="ctr"/>
                      <a:endParaRPr lang="en-US" dirty="0"/>
                    </a:p>
                  </a:txBody>
                  <a:tcPr/>
                </a:tc>
                <a:tc>
                  <a:txBody>
                    <a:bodyPr/>
                    <a:lstStyle/>
                    <a:p>
                      <a:pPr algn="ctr"/>
                      <a:r>
                        <a:rPr lang="en-US" dirty="0" smtClean="0"/>
                        <a:t>ID#</a:t>
                      </a:r>
                      <a:endParaRPr lang="en-US" dirty="0"/>
                    </a:p>
                  </a:txBody>
                  <a:tcPr/>
                </a:tc>
                <a:tc>
                  <a:txBody>
                    <a:bodyPr/>
                    <a:lstStyle/>
                    <a:p>
                      <a:pPr algn="ctr"/>
                      <a:r>
                        <a:rPr lang="en-US" dirty="0" smtClean="0"/>
                        <a:t>Room#</a:t>
                      </a:r>
                      <a:endParaRPr lang="en-US" dirty="0"/>
                    </a:p>
                  </a:txBody>
                  <a:tcPr/>
                </a:tc>
                <a:tc>
                  <a:txBody>
                    <a:bodyPr/>
                    <a:lstStyle/>
                    <a:p>
                      <a:pPr algn="ctr"/>
                      <a:r>
                        <a:rPr lang="en-US" dirty="0" smtClean="0"/>
                        <a:t>Size</a:t>
                      </a:r>
                      <a:endParaRPr lang="en-US" dirty="0"/>
                    </a:p>
                  </a:txBody>
                  <a:tcPr/>
                </a:tc>
              </a:tr>
              <a:tr h="381000">
                <a:tc>
                  <a:txBody>
                    <a:bodyPr/>
                    <a:lstStyle/>
                    <a:p>
                      <a:endParaRPr lang="en-US" dirty="0"/>
                    </a:p>
                  </a:txBody>
                  <a:tcPr>
                    <a:solidFill>
                      <a:schemeClr val="bg1"/>
                    </a:solidFill>
                  </a:tcPr>
                </a:tc>
                <a:tc>
                  <a:txBody>
                    <a:bodyPr/>
                    <a:lstStyle/>
                    <a:p>
                      <a:pPr algn="r"/>
                      <a:r>
                        <a:rPr lang="en-US" dirty="0" smtClean="0"/>
                        <a:t>40</a:t>
                      </a:r>
                      <a:endParaRPr lang="en-US" dirty="0"/>
                    </a:p>
                  </a:txBody>
                  <a:tcPr/>
                </a:tc>
                <a:tc>
                  <a:txBody>
                    <a:bodyPr/>
                    <a:lstStyle/>
                    <a:p>
                      <a:pPr algn="r"/>
                      <a:r>
                        <a:rPr lang="en-US" dirty="0" smtClean="0"/>
                        <a:t>1010</a:t>
                      </a:r>
                      <a:endParaRPr lang="en-US" dirty="0"/>
                    </a:p>
                  </a:txBody>
                  <a:tcPr/>
                </a:tc>
                <a:tc>
                  <a:txBody>
                    <a:bodyPr/>
                    <a:lstStyle/>
                    <a:p>
                      <a:pPr algn="r"/>
                      <a:r>
                        <a:rPr lang="en-US" dirty="0" smtClean="0"/>
                        <a:t>140</a:t>
                      </a:r>
                      <a:endParaRPr lang="en-US" dirty="0"/>
                    </a:p>
                  </a:txBody>
                  <a:tcPr/>
                </a:tc>
              </a:tr>
              <a:tr h="381000">
                <a:tc>
                  <a:txBody>
                    <a:bodyPr/>
                    <a:lstStyle/>
                    <a:p>
                      <a:endParaRPr lang="en-US" dirty="0"/>
                    </a:p>
                  </a:txBody>
                  <a:tcPr>
                    <a:solidFill>
                      <a:schemeClr val="bg1"/>
                    </a:solidFill>
                  </a:tcPr>
                </a:tc>
                <a:tc>
                  <a:txBody>
                    <a:bodyPr/>
                    <a:lstStyle/>
                    <a:p>
                      <a:pPr algn="r"/>
                      <a:r>
                        <a:rPr lang="en-US" dirty="0" smtClean="0"/>
                        <a:t>50</a:t>
                      </a:r>
                      <a:endParaRPr lang="en-US" dirty="0"/>
                    </a:p>
                  </a:txBody>
                  <a:tcPr/>
                </a:tc>
                <a:tc>
                  <a:txBody>
                    <a:bodyPr/>
                    <a:lstStyle/>
                    <a:p>
                      <a:pPr algn="r"/>
                      <a:r>
                        <a:rPr lang="en-US" dirty="0" smtClean="0"/>
                        <a:t>1020</a:t>
                      </a:r>
                      <a:endParaRPr lang="en-US" dirty="0"/>
                    </a:p>
                  </a:txBody>
                  <a:tcPr/>
                </a:tc>
                <a:tc>
                  <a:txBody>
                    <a:bodyPr/>
                    <a:lstStyle/>
                    <a:p>
                      <a:pPr algn="r"/>
                      <a:r>
                        <a:rPr lang="en-US" dirty="0" smtClean="0"/>
                        <a:t>150</a:t>
                      </a:r>
                      <a:endParaRPr lang="en-US" dirty="0"/>
                    </a:p>
                  </a:txBody>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21507"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21508" name="Rectangle 4"/>
          <p:cNvSpPr>
            <a:spLocks noGrp="1" noChangeArrowheads="1"/>
          </p:cNvSpPr>
          <p:nvPr>
            <p:ph type="title"/>
          </p:nvPr>
        </p:nvSpPr>
        <p:spPr>
          <a:noFill/>
        </p:spPr>
        <p:txBody>
          <a:bodyPr lIns="102590" tIns="51296" rIns="102590" bIns="51296"/>
          <a:lstStyle/>
          <a:p>
            <a:pPr defTabSz="914400"/>
            <a:r>
              <a:rPr lang="en-US" smtClean="0"/>
              <a:t>Union</a:t>
            </a:r>
          </a:p>
        </p:txBody>
      </p:sp>
      <p:sp>
        <p:nvSpPr>
          <p:cNvPr id="21509" name="Rectangle 5"/>
          <p:cNvSpPr>
            <a:spLocks noGrp="1" noChangeArrowheads="1"/>
          </p:cNvSpPr>
          <p:nvPr>
            <p:ph type="body" idx="1"/>
          </p:nvPr>
        </p:nvSpPr>
        <p:spPr>
          <a:noFill/>
        </p:spPr>
        <p:txBody>
          <a:bodyPr lIns="102590" tIns="51296" rIns="102590" bIns="51296"/>
          <a:lstStyle/>
          <a:p>
            <a:pPr marL="457200" indent="-457200" defTabSz="914400"/>
            <a:endParaRPr lang="en-US" smtClean="0"/>
          </a:p>
          <a:p>
            <a:pPr marL="457200" indent="-457200" defTabSz="914400"/>
            <a:endParaRPr lang="en-US" smtClean="0"/>
          </a:p>
          <a:p>
            <a:pPr marL="457200" indent="-457200" defTabSz="914400"/>
            <a:endParaRPr lang="en-US" smtClean="0"/>
          </a:p>
          <a:p>
            <a:pPr marL="457200" indent="-457200" defTabSz="914400"/>
            <a:r>
              <a:rPr lang="en-US" smtClean="0"/>
              <a:t>SQL statement</a:t>
            </a:r>
          </a:p>
          <a:p>
            <a:pPr marL="838200" lvl="1" indent="-381000" defTabSz="914400">
              <a:buFont typeface="Symbol" pitchFamily="18" charset="2"/>
              <a:buNone/>
            </a:pPr>
            <a:r>
              <a:rPr lang="en-US" smtClean="0">
                <a:solidFill>
                  <a:srgbClr val="00AE00"/>
                </a:solidFill>
              </a:rPr>
              <a:t>SELECT</a:t>
            </a:r>
            <a:r>
              <a:rPr lang="en-US" smtClean="0">
                <a:solidFill>
                  <a:srgbClr val="FC0128"/>
                </a:solidFill>
              </a:rPr>
              <a:t> </a:t>
            </a:r>
            <a:r>
              <a:rPr lang="en-US" smtClean="0"/>
              <a:t>*</a:t>
            </a:r>
          </a:p>
          <a:p>
            <a:pPr marL="838200" lvl="1" indent="-381000" defTabSz="914400">
              <a:buFont typeface="Symbol" pitchFamily="18" charset="2"/>
              <a:buNone/>
            </a:pPr>
            <a:r>
              <a:rPr lang="en-US" smtClean="0">
                <a:solidFill>
                  <a:srgbClr val="00AE00"/>
                </a:solidFill>
              </a:rPr>
              <a:t>FROM</a:t>
            </a:r>
            <a:r>
              <a:rPr lang="en-US" smtClean="0">
                <a:solidFill>
                  <a:srgbClr val="FC0128"/>
                </a:solidFill>
              </a:rPr>
              <a:t> </a:t>
            </a:r>
            <a:r>
              <a:rPr lang="en-US" smtClean="0"/>
              <a:t>R</a:t>
            </a:r>
          </a:p>
          <a:p>
            <a:pPr marL="838200" lvl="1" indent="-381000" defTabSz="914400">
              <a:buFont typeface="Symbol" pitchFamily="18" charset="2"/>
              <a:buNone/>
            </a:pPr>
            <a:r>
              <a:rPr lang="en-US" smtClean="0">
                <a:solidFill>
                  <a:srgbClr val="00AE00"/>
                </a:solidFill>
              </a:rPr>
              <a:t>UNION</a:t>
            </a:r>
          </a:p>
          <a:p>
            <a:pPr marL="838200" lvl="1" indent="-381000" defTabSz="914400">
              <a:buFont typeface="Symbol" pitchFamily="18" charset="2"/>
              <a:buNone/>
            </a:pPr>
            <a:r>
              <a:rPr lang="en-US" smtClean="0">
                <a:solidFill>
                  <a:srgbClr val="00AE00"/>
                </a:solidFill>
              </a:rPr>
              <a:t>SELECT</a:t>
            </a:r>
            <a:r>
              <a:rPr lang="en-US" smtClean="0">
                <a:solidFill>
                  <a:srgbClr val="FC0128"/>
                </a:solidFill>
              </a:rPr>
              <a:t> </a:t>
            </a:r>
            <a:r>
              <a:rPr lang="en-US" smtClean="0"/>
              <a:t>*</a:t>
            </a:r>
          </a:p>
          <a:p>
            <a:pPr marL="838200" lvl="1" indent="-381000" defTabSz="914400">
              <a:buFont typeface="Symbol" pitchFamily="18" charset="2"/>
              <a:buNone/>
            </a:pPr>
            <a:r>
              <a:rPr lang="en-US" smtClean="0">
                <a:solidFill>
                  <a:srgbClr val="00AE00"/>
                </a:solidFill>
              </a:rPr>
              <a:t>FROM</a:t>
            </a:r>
            <a:r>
              <a:rPr lang="en-US" smtClean="0">
                <a:solidFill>
                  <a:srgbClr val="FC0128"/>
                </a:solidFill>
              </a:rPr>
              <a:t> </a:t>
            </a:r>
            <a:r>
              <a:rPr lang="en-US" smtClean="0"/>
              <a:t>S;</a:t>
            </a:r>
          </a:p>
          <a:p>
            <a:pPr marL="838200" lvl="1" indent="-381000" defTabSz="914400">
              <a:buFont typeface="Symbol" pitchFamily="18" charset="2"/>
              <a:buNone/>
            </a:pPr>
            <a:r>
              <a:rPr lang="en-US" smtClean="0"/>
              <a:t> 	</a:t>
            </a:r>
          </a:p>
          <a:p>
            <a:pPr marL="838200" lvl="1" indent="-381000" defTabSz="914400">
              <a:buFont typeface="Symbol" pitchFamily="18" charset="2"/>
              <a:buNone/>
            </a:pPr>
            <a:endParaRPr lang="en-US" smtClean="0"/>
          </a:p>
          <a:p>
            <a:pPr marL="838200" lvl="1" indent="-381000" defTabSz="914400">
              <a:buFont typeface="Symbol" pitchFamily="18" charset="2"/>
              <a:buNone/>
            </a:pPr>
            <a:endParaRPr lang="en-US" smtClean="0"/>
          </a:p>
          <a:p>
            <a:pPr marL="457200" indent="-457200" defTabSz="914400"/>
            <a:endParaRPr lang="en-US" smtClean="0"/>
          </a:p>
          <a:p>
            <a:pPr marL="457200" indent="-457200" defTabSz="914400"/>
            <a:r>
              <a:rPr lang="en-US" smtClean="0"/>
              <a:t>Note: We happened to choose to remove duplicate rows</a:t>
            </a:r>
          </a:p>
          <a:p>
            <a:pPr marL="457200" indent="-457200" defTabSz="914400"/>
            <a:r>
              <a:rPr lang="en-US" smtClean="0"/>
              <a:t>Note: we </a:t>
            </a:r>
            <a:r>
              <a:rPr lang="en-US" b="1" i="1" smtClean="0">
                <a:solidFill>
                  <a:srgbClr val="FF0000"/>
                </a:solidFill>
              </a:rPr>
              <a:t>could not </a:t>
            </a:r>
            <a:r>
              <a:rPr lang="en-US" smtClean="0"/>
              <a:t>just write R UNION S (syntax quirk)</a:t>
            </a:r>
          </a:p>
        </p:txBody>
      </p:sp>
      <p:graphicFrame>
        <p:nvGraphicFramePr>
          <p:cNvPr id="6" name="Content Placeholder 3"/>
          <p:cNvGraphicFramePr>
            <a:graphicFrameLocks/>
          </p:cNvGraphicFramePr>
          <p:nvPr/>
        </p:nvGraphicFramePr>
        <p:xfrm>
          <a:off x="1905000" y="1143000"/>
          <a:ext cx="2844801" cy="1112520"/>
        </p:xfrm>
        <a:graphic>
          <a:graphicData uri="http://schemas.openxmlformats.org/drawingml/2006/table">
            <a:tbl>
              <a:tblPr firstRow="1" bandCol="1">
                <a:tableStyleId>{21E4AEA4-8DFA-4A89-87EB-49C32662AFE0}</a:tableStyleId>
              </a:tblPr>
              <a:tblGrid>
                <a:gridCol w="948267"/>
                <a:gridCol w="948267"/>
                <a:gridCol w="948267"/>
              </a:tblGrid>
              <a:tr h="370840">
                <a:tc>
                  <a:txBody>
                    <a:bodyPr/>
                    <a:lstStyle/>
                    <a:p>
                      <a:pPr algn="ctr"/>
                      <a:r>
                        <a:rPr lang="en-US" dirty="0" smtClean="0"/>
                        <a:t>R</a:t>
                      </a: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tr>
              <a:tr h="370840">
                <a:tc>
                  <a:txBody>
                    <a:bodyPr/>
                    <a:lstStyle/>
                    <a:p>
                      <a:endParaRPr lang="en-US" dirty="0"/>
                    </a:p>
                  </a:txBody>
                  <a:tcPr>
                    <a:solidFill>
                      <a:schemeClr val="bg1"/>
                    </a:solidFill>
                  </a:tcPr>
                </a:tc>
                <a:tc>
                  <a:txBody>
                    <a:bodyPr/>
                    <a:lstStyle/>
                    <a:p>
                      <a:pPr algn="r"/>
                      <a:r>
                        <a:rPr lang="en-US" dirty="0" smtClean="0"/>
                        <a:t>1</a:t>
                      </a:r>
                      <a:endParaRPr lang="en-US" dirty="0"/>
                    </a:p>
                  </a:txBody>
                  <a:tcPr/>
                </a:tc>
                <a:tc>
                  <a:txBody>
                    <a:bodyPr/>
                    <a:lstStyle/>
                    <a:p>
                      <a:pPr algn="r"/>
                      <a:r>
                        <a:rPr lang="en-US" dirty="0" smtClean="0"/>
                        <a:t>10</a:t>
                      </a:r>
                      <a:endParaRPr lang="en-US" dirty="0"/>
                    </a:p>
                  </a:txBody>
                  <a:tcPr/>
                </a:tc>
              </a:tr>
              <a:tr h="370840">
                <a:tc>
                  <a:txBody>
                    <a:bodyPr/>
                    <a:lstStyle/>
                    <a:p>
                      <a:endParaRPr lang="en-US" dirty="0"/>
                    </a:p>
                  </a:txBody>
                  <a:tcPr>
                    <a:solidFill>
                      <a:schemeClr val="bg1"/>
                    </a:solidFill>
                  </a:tcPr>
                </a:tc>
                <a:tc>
                  <a:txBody>
                    <a:bodyPr/>
                    <a:lstStyle/>
                    <a:p>
                      <a:pPr algn="r"/>
                      <a:r>
                        <a:rPr lang="en-US" dirty="0" smtClean="0"/>
                        <a:t>2</a:t>
                      </a:r>
                      <a:endParaRPr lang="en-US" dirty="0"/>
                    </a:p>
                  </a:txBody>
                  <a:tcPr/>
                </a:tc>
                <a:tc>
                  <a:txBody>
                    <a:bodyPr/>
                    <a:lstStyle/>
                    <a:p>
                      <a:pPr algn="r"/>
                      <a:r>
                        <a:rPr lang="en-US" dirty="0" smtClean="0"/>
                        <a:t>20</a:t>
                      </a:r>
                      <a:endParaRPr lang="en-US" dirty="0"/>
                    </a:p>
                  </a:txBody>
                  <a:tcPr/>
                </a:tc>
              </a:tr>
            </a:tbl>
          </a:graphicData>
        </a:graphic>
      </p:graphicFrame>
      <p:graphicFrame>
        <p:nvGraphicFramePr>
          <p:cNvPr id="7" name="Content Placeholder 3"/>
          <p:cNvGraphicFramePr>
            <a:graphicFrameLocks/>
          </p:cNvGraphicFramePr>
          <p:nvPr/>
        </p:nvGraphicFramePr>
        <p:xfrm>
          <a:off x="5638800" y="1143000"/>
          <a:ext cx="2844801" cy="1112520"/>
        </p:xfrm>
        <a:graphic>
          <a:graphicData uri="http://schemas.openxmlformats.org/drawingml/2006/table">
            <a:tbl>
              <a:tblPr firstRow="1" bandCol="1">
                <a:tableStyleId>{21E4AEA4-8DFA-4A89-87EB-49C32662AFE0}</a:tableStyleId>
              </a:tblPr>
              <a:tblGrid>
                <a:gridCol w="948267"/>
                <a:gridCol w="948267"/>
                <a:gridCol w="948267"/>
              </a:tblGrid>
              <a:tr h="370840">
                <a:tc>
                  <a:txBody>
                    <a:bodyPr/>
                    <a:lstStyle/>
                    <a:p>
                      <a:pPr algn="ctr"/>
                      <a:r>
                        <a:rPr lang="en-US" dirty="0" smtClean="0"/>
                        <a:t>S</a:t>
                      </a: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tr>
              <a:tr h="370840">
                <a:tc>
                  <a:txBody>
                    <a:bodyPr/>
                    <a:lstStyle/>
                    <a:p>
                      <a:endParaRPr lang="en-US" dirty="0"/>
                    </a:p>
                  </a:txBody>
                  <a:tcPr>
                    <a:solidFill>
                      <a:schemeClr val="bg1"/>
                    </a:solidFill>
                  </a:tcPr>
                </a:tc>
                <a:tc>
                  <a:txBody>
                    <a:bodyPr/>
                    <a:lstStyle/>
                    <a:p>
                      <a:pPr algn="r"/>
                      <a:r>
                        <a:rPr lang="en-US" dirty="0" smtClean="0"/>
                        <a:t>1</a:t>
                      </a:r>
                      <a:endParaRPr lang="en-US" dirty="0"/>
                    </a:p>
                  </a:txBody>
                  <a:tcPr/>
                </a:tc>
                <a:tc>
                  <a:txBody>
                    <a:bodyPr/>
                    <a:lstStyle/>
                    <a:p>
                      <a:pPr algn="r"/>
                      <a:r>
                        <a:rPr lang="en-US" dirty="0" smtClean="0"/>
                        <a:t>10</a:t>
                      </a:r>
                      <a:endParaRPr lang="en-US" dirty="0"/>
                    </a:p>
                  </a:txBody>
                  <a:tcPr/>
                </a:tc>
              </a:tr>
              <a:tr h="370840">
                <a:tc>
                  <a:txBody>
                    <a:bodyPr/>
                    <a:lstStyle/>
                    <a:p>
                      <a:endParaRPr lang="en-US" dirty="0"/>
                    </a:p>
                  </a:txBody>
                  <a:tcPr>
                    <a:solidFill>
                      <a:schemeClr val="bg1"/>
                    </a:solidFill>
                  </a:tcPr>
                </a:tc>
                <a:tc>
                  <a:txBody>
                    <a:bodyPr/>
                    <a:lstStyle/>
                    <a:p>
                      <a:pPr algn="r"/>
                      <a:r>
                        <a:rPr lang="en-US" dirty="0" smtClean="0"/>
                        <a:t>3</a:t>
                      </a:r>
                      <a:endParaRPr lang="en-US" dirty="0"/>
                    </a:p>
                  </a:txBody>
                  <a:tcPr/>
                </a:tc>
                <a:tc>
                  <a:txBody>
                    <a:bodyPr/>
                    <a:lstStyle/>
                    <a:p>
                      <a:pPr algn="r"/>
                      <a:r>
                        <a:rPr lang="en-US" dirty="0" smtClean="0"/>
                        <a:t>20</a:t>
                      </a:r>
                      <a:endParaRPr lang="en-US" dirty="0"/>
                    </a:p>
                  </a:txBody>
                  <a:tcPr/>
                </a:tc>
              </a:tr>
            </a:tbl>
          </a:graphicData>
        </a:graphic>
      </p:graphicFrame>
      <p:graphicFrame>
        <p:nvGraphicFramePr>
          <p:cNvPr id="9" name="Content Placeholder 3"/>
          <p:cNvGraphicFramePr>
            <a:graphicFrameLocks/>
          </p:cNvGraphicFramePr>
          <p:nvPr/>
        </p:nvGraphicFramePr>
        <p:xfrm>
          <a:off x="3505200" y="4724400"/>
          <a:ext cx="2844801" cy="1483360"/>
        </p:xfrm>
        <a:graphic>
          <a:graphicData uri="http://schemas.openxmlformats.org/drawingml/2006/table">
            <a:tbl>
              <a:tblPr firstRow="1" bandCol="1">
                <a:tableStyleId>{21E4AEA4-8DFA-4A89-87EB-49C32662AFE0}</a:tableStyleId>
              </a:tblPr>
              <a:tblGrid>
                <a:gridCol w="948267"/>
                <a:gridCol w="948267"/>
                <a:gridCol w="948267"/>
              </a:tblGrid>
              <a:tr h="370840">
                <a:tc>
                  <a:txBody>
                    <a:bodyPr/>
                    <a:lstStyle/>
                    <a:p>
                      <a:pPr algn="ct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tr>
              <a:tr h="370840">
                <a:tc>
                  <a:txBody>
                    <a:bodyPr/>
                    <a:lstStyle/>
                    <a:p>
                      <a:endParaRPr lang="en-US" dirty="0"/>
                    </a:p>
                  </a:txBody>
                  <a:tcPr>
                    <a:solidFill>
                      <a:schemeClr val="bg1"/>
                    </a:solidFill>
                  </a:tcPr>
                </a:tc>
                <a:tc>
                  <a:txBody>
                    <a:bodyPr/>
                    <a:lstStyle/>
                    <a:p>
                      <a:pPr algn="r"/>
                      <a:r>
                        <a:rPr lang="en-US" dirty="0" smtClean="0"/>
                        <a:t>1</a:t>
                      </a:r>
                      <a:endParaRPr lang="en-US" dirty="0"/>
                    </a:p>
                  </a:txBody>
                  <a:tcPr/>
                </a:tc>
                <a:tc>
                  <a:txBody>
                    <a:bodyPr/>
                    <a:lstStyle/>
                    <a:p>
                      <a:pPr algn="r"/>
                      <a:r>
                        <a:rPr lang="en-US" dirty="0" smtClean="0"/>
                        <a:t>10</a:t>
                      </a:r>
                      <a:endParaRPr lang="en-US" dirty="0"/>
                    </a:p>
                  </a:txBody>
                  <a:tcPr/>
                </a:tc>
              </a:tr>
              <a:tr h="370840">
                <a:tc>
                  <a:txBody>
                    <a:bodyPr/>
                    <a:lstStyle/>
                    <a:p>
                      <a:endParaRPr lang="en-US" dirty="0"/>
                    </a:p>
                  </a:txBody>
                  <a:tcPr>
                    <a:solidFill>
                      <a:schemeClr val="bg1"/>
                    </a:solidFill>
                  </a:tcPr>
                </a:tc>
                <a:tc>
                  <a:txBody>
                    <a:bodyPr/>
                    <a:lstStyle/>
                    <a:p>
                      <a:pPr algn="r"/>
                      <a:r>
                        <a:rPr lang="en-US" dirty="0" smtClean="0"/>
                        <a:t>2</a:t>
                      </a:r>
                      <a:endParaRPr lang="en-US" dirty="0"/>
                    </a:p>
                  </a:txBody>
                  <a:tcPr/>
                </a:tc>
                <a:tc>
                  <a:txBody>
                    <a:bodyPr/>
                    <a:lstStyle/>
                    <a:p>
                      <a:pPr algn="r"/>
                      <a:r>
                        <a:rPr lang="en-US" dirty="0" smtClean="0"/>
                        <a:t>20</a:t>
                      </a:r>
                      <a:endParaRPr lang="en-US" dirty="0"/>
                    </a:p>
                  </a:txBody>
                  <a:tcPr/>
                </a:tc>
              </a:tr>
              <a:tr h="370840">
                <a:tc>
                  <a:txBody>
                    <a:bodyPr/>
                    <a:lstStyle/>
                    <a:p>
                      <a:endParaRPr lang="en-US" dirty="0"/>
                    </a:p>
                  </a:txBody>
                  <a:tcPr>
                    <a:solidFill>
                      <a:schemeClr val="bg1"/>
                    </a:solidFill>
                  </a:tcPr>
                </a:tc>
                <a:tc>
                  <a:txBody>
                    <a:bodyPr/>
                    <a:lstStyle/>
                    <a:p>
                      <a:pPr algn="r"/>
                      <a:r>
                        <a:rPr lang="en-US" dirty="0" smtClean="0"/>
                        <a:t>3</a:t>
                      </a:r>
                      <a:endParaRPr lang="en-US" dirty="0"/>
                    </a:p>
                  </a:txBody>
                  <a:tcPr/>
                </a:tc>
                <a:tc>
                  <a:txBody>
                    <a:bodyPr/>
                    <a:lstStyle/>
                    <a:p>
                      <a:pPr algn="r"/>
                      <a:r>
                        <a:rPr lang="en-US" dirty="0" smtClean="0"/>
                        <a:t>20</a:t>
                      </a:r>
                      <a:endParaRPr lang="en-US" dirty="0"/>
                    </a:p>
                  </a:txBody>
                  <a:tcPr/>
                </a:tc>
              </a:tr>
            </a:tbl>
          </a:graphicData>
        </a:graphic>
      </p:graphicFrame>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mtClean="0"/>
              <a:t>Union Compatibility</a:t>
            </a:r>
          </a:p>
        </p:txBody>
      </p:sp>
      <p:sp>
        <p:nvSpPr>
          <p:cNvPr id="22531" name="Rectangle 3"/>
          <p:cNvSpPr>
            <a:spLocks noGrp="1" noChangeArrowheads="1"/>
          </p:cNvSpPr>
          <p:nvPr>
            <p:ph type="body" idx="1"/>
          </p:nvPr>
        </p:nvSpPr>
        <p:spPr/>
        <p:txBody>
          <a:bodyPr/>
          <a:lstStyle/>
          <a:p>
            <a:r>
              <a:rPr lang="en-US" smtClean="0"/>
              <a:t>We require same -arity (number of columns), otherwise the result is not a relation </a:t>
            </a:r>
          </a:p>
          <a:p>
            <a:r>
              <a:rPr lang="en-US" smtClean="0"/>
              <a:t>Also, the operation “probably” should make sense, that is the values in corresponding columns should be drawn from the same domains</a:t>
            </a:r>
          </a:p>
          <a:p>
            <a:r>
              <a:rPr lang="en-US" smtClean="0"/>
              <a:t>Actually, best to assume that the column names are the same and that is what we will do from now on</a:t>
            </a:r>
          </a:p>
          <a:p>
            <a:r>
              <a:rPr lang="en-US" smtClean="0"/>
              <a:t>We refer to these as </a:t>
            </a:r>
            <a:r>
              <a:rPr lang="en-US" b="1" i="1" smtClean="0">
                <a:solidFill>
                  <a:srgbClr val="FF0000"/>
                </a:solidFill>
              </a:rPr>
              <a:t>union compatibility </a:t>
            </a:r>
            <a:r>
              <a:rPr lang="en-US" smtClean="0"/>
              <a:t>of relations</a:t>
            </a:r>
          </a:p>
          <a:p>
            <a:r>
              <a:rPr lang="en-US" smtClean="0"/>
              <a:t>Sometimes, just the term </a:t>
            </a:r>
            <a:r>
              <a:rPr lang="en-US" b="1" i="1" smtClean="0">
                <a:solidFill>
                  <a:srgbClr val="FF0000"/>
                </a:solidFill>
              </a:rPr>
              <a:t>compatibility</a:t>
            </a:r>
            <a:r>
              <a:rPr lang="en-US" smtClean="0"/>
              <a:t> is used</a:t>
            </a:r>
          </a:p>
          <a:p>
            <a:endParaRPr lang="en-US"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23555"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23556" name="Rectangle 4"/>
          <p:cNvSpPr>
            <a:spLocks noGrp="1" noChangeArrowheads="1"/>
          </p:cNvSpPr>
          <p:nvPr>
            <p:ph type="title"/>
          </p:nvPr>
        </p:nvSpPr>
        <p:spPr>
          <a:noFill/>
        </p:spPr>
        <p:txBody>
          <a:bodyPr lIns="102590" tIns="51296" rIns="102590" bIns="51296"/>
          <a:lstStyle/>
          <a:p>
            <a:pPr defTabSz="914400"/>
            <a:r>
              <a:rPr lang="en-US" smtClean="0"/>
              <a:t>Difference</a:t>
            </a:r>
          </a:p>
        </p:txBody>
      </p:sp>
      <p:sp>
        <p:nvSpPr>
          <p:cNvPr id="23557" name="Rectangle 5"/>
          <p:cNvSpPr>
            <a:spLocks noGrp="1" noChangeArrowheads="1"/>
          </p:cNvSpPr>
          <p:nvPr>
            <p:ph type="body" idx="1"/>
          </p:nvPr>
        </p:nvSpPr>
        <p:spPr>
          <a:noFill/>
        </p:spPr>
        <p:txBody>
          <a:bodyPr lIns="102590" tIns="51296" rIns="102590" bIns="51296"/>
          <a:lstStyle/>
          <a:p>
            <a:pPr marL="457200" indent="-457200" defTabSz="914400"/>
            <a:endParaRPr lang="en-US" smtClean="0"/>
          </a:p>
          <a:p>
            <a:pPr marL="457200" indent="-457200" defTabSz="914400"/>
            <a:endParaRPr lang="en-US" smtClean="0"/>
          </a:p>
          <a:p>
            <a:pPr marL="457200" indent="-457200" defTabSz="914400"/>
            <a:endParaRPr lang="en-US" smtClean="0"/>
          </a:p>
          <a:p>
            <a:pPr marL="457200" indent="-457200" defTabSz="914400"/>
            <a:endParaRPr lang="en-US" smtClean="0"/>
          </a:p>
          <a:p>
            <a:pPr marL="457200" indent="-457200" defTabSz="914400"/>
            <a:r>
              <a:rPr lang="en-US" smtClean="0"/>
              <a:t>SQL statement</a:t>
            </a:r>
          </a:p>
          <a:p>
            <a:pPr marL="838200" lvl="1" indent="-381000" defTabSz="914400">
              <a:buFont typeface="Symbol" pitchFamily="18" charset="2"/>
              <a:buNone/>
            </a:pPr>
            <a:r>
              <a:rPr lang="en-US" smtClean="0">
                <a:solidFill>
                  <a:srgbClr val="00AE00"/>
                </a:solidFill>
              </a:rPr>
              <a:t>SELECT</a:t>
            </a:r>
            <a:r>
              <a:rPr lang="en-US" smtClean="0">
                <a:solidFill>
                  <a:srgbClr val="FC0128"/>
                </a:solidFill>
              </a:rPr>
              <a:t> </a:t>
            </a:r>
            <a:r>
              <a:rPr lang="en-US" smtClean="0"/>
              <a:t>*</a:t>
            </a:r>
          </a:p>
          <a:p>
            <a:pPr marL="838200" lvl="1" indent="-381000" defTabSz="914400">
              <a:buFont typeface="Symbol" pitchFamily="18" charset="2"/>
              <a:buNone/>
            </a:pPr>
            <a:r>
              <a:rPr lang="en-US" smtClean="0">
                <a:solidFill>
                  <a:srgbClr val="00AE00"/>
                </a:solidFill>
              </a:rPr>
              <a:t>FROM</a:t>
            </a:r>
            <a:r>
              <a:rPr lang="en-US" smtClean="0">
                <a:solidFill>
                  <a:srgbClr val="FC0128"/>
                </a:solidFill>
              </a:rPr>
              <a:t> </a:t>
            </a:r>
            <a:r>
              <a:rPr lang="en-US" smtClean="0"/>
              <a:t>R</a:t>
            </a:r>
          </a:p>
          <a:p>
            <a:pPr marL="838200" lvl="1" indent="-381000" defTabSz="914400">
              <a:buFont typeface="Symbol" pitchFamily="18" charset="2"/>
              <a:buNone/>
            </a:pPr>
            <a:r>
              <a:rPr lang="en-US" smtClean="0">
                <a:solidFill>
                  <a:srgbClr val="00AE00"/>
                </a:solidFill>
              </a:rPr>
              <a:t>MINUS</a:t>
            </a:r>
          </a:p>
          <a:p>
            <a:pPr marL="838200" lvl="1" indent="-381000" defTabSz="914400">
              <a:buFont typeface="Symbol" pitchFamily="18" charset="2"/>
              <a:buNone/>
            </a:pPr>
            <a:r>
              <a:rPr lang="en-US" smtClean="0">
                <a:solidFill>
                  <a:srgbClr val="00AE00"/>
                </a:solidFill>
              </a:rPr>
              <a:t>SELECT</a:t>
            </a:r>
            <a:r>
              <a:rPr lang="en-US" smtClean="0">
                <a:solidFill>
                  <a:srgbClr val="FC0128"/>
                </a:solidFill>
              </a:rPr>
              <a:t> </a:t>
            </a:r>
            <a:r>
              <a:rPr lang="en-US" smtClean="0"/>
              <a:t>*</a:t>
            </a:r>
          </a:p>
          <a:p>
            <a:pPr marL="838200" lvl="1" indent="-381000" defTabSz="914400">
              <a:buFont typeface="Symbol" pitchFamily="18" charset="2"/>
              <a:buNone/>
            </a:pPr>
            <a:r>
              <a:rPr lang="en-US" smtClean="0">
                <a:solidFill>
                  <a:srgbClr val="00AE00"/>
                </a:solidFill>
              </a:rPr>
              <a:t>FROM</a:t>
            </a:r>
            <a:r>
              <a:rPr lang="en-US" smtClean="0">
                <a:solidFill>
                  <a:srgbClr val="FC0128"/>
                </a:solidFill>
              </a:rPr>
              <a:t> </a:t>
            </a:r>
            <a:r>
              <a:rPr lang="en-US" smtClean="0"/>
              <a:t>S;</a:t>
            </a:r>
          </a:p>
          <a:p>
            <a:pPr marL="838200" lvl="1" indent="-381000" defTabSz="914400">
              <a:buFont typeface="Symbol" pitchFamily="18" charset="2"/>
              <a:buNone/>
            </a:pPr>
            <a:r>
              <a:rPr lang="en-US" smtClean="0"/>
              <a:t> 	</a:t>
            </a:r>
          </a:p>
          <a:p>
            <a:pPr marL="838200" lvl="1" indent="-381000" defTabSz="914400">
              <a:buFont typeface="Symbol" pitchFamily="18" charset="2"/>
              <a:buNone/>
            </a:pPr>
            <a:r>
              <a:rPr lang="en-US" smtClean="0"/>
              <a:t/>
            </a:r>
            <a:br>
              <a:rPr lang="en-US" smtClean="0"/>
            </a:br>
            <a:endParaRPr lang="en-US" smtClean="0"/>
          </a:p>
          <a:p>
            <a:pPr marL="457200" indent="-457200" defTabSz="914400"/>
            <a:r>
              <a:rPr lang="en-US" smtClean="0"/>
              <a:t>Union compatibility required</a:t>
            </a:r>
          </a:p>
          <a:p>
            <a:pPr marL="457200" indent="-457200" defTabSz="914400"/>
            <a:r>
              <a:rPr lang="en-US" smtClean="0">
                <a:solidFill>
                  <a:srgbClr val="00AE00"/>
                </a:solidFill>
              </a:rPr>
              <a:t>EXCEPT</a:t>
            </a:r>
            <a:r>
              <a:rPr lang="en-US" smtClean="0"/>
              <a:t> is a synonym for </a:t>
            </a:r>
            <a:r>
              <a:rPr lang="en-US" smtClean="0">
                <a:solidFill>
                  <a:srgbClr val="00AE00"/>
                </a:solidFill>
              </a:rPr>
              <a:t>MINUS</a:t>
            </a:r>
            <a:r>
              <a:rPr lang="en-US" smtClean="0"/>
              <a:t>	</a:t>
            </a:r>
          </a:p>
        </p:txBody>
      </p:sp>
      <p:graphicFrame>
        <p:nvGraphicFramePr>
          <p:cNvPr id="6" name="Content Placeholder 3"/>
          <p:cNvGraphicFramePr>
            <a:graphicFrameLocks/>
          </p:cNvGraphicFramePr>
          <p:nvPr/>
        </p:nvGraphicFramePr>
        <p:xfrm>
          <a:off x="1905000" y="1371600"/>
          <a:ext cx="2844801" cy="1112520"/>
        </p:xfrm>
        <a:graphic>
          <a:graphicData uri="http://schemas.openxmlformats.org/drawingml/2006/table">
            <a:tbl>
              <a:tblPr firstRow="1" bandCol="1">
                <a:tableStyleId>{21E4AEA4-8DFA-4A89-87EB-49C32662AFE0}</a:tableStyleId>
              </a:tblPr>
              <a:tblGrid>
                <a:gridCol w="948267"/>
                <a:gridCol w="948267"/>
                <a:gridCol w="948267"/>
              </a:tblGrid>
              <a:tr h="370840">
                <a:tc>
                  <a:txBody>
                    <a:bodyPr/>
                    <a:lstStyle/>
                    <a:p>
                      <a:pPr algn="ctr"/>
                      <a:r>
                        <a:rPr lang="en-US" dirty="0" smtClean="0"/>
                        <a:t>R</a:t>
                      </a: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tr>
              <a:tr h="370840">
                <a:tc>
                  <a:txBody>
                    <a:bodyPr/>
                    <a:lstStyle/>
                    <a:p>
                      <a:endParaRPr lang="en-US" dirty="0"/>
                    </a:p>
                  </a:txBody>
                  <a:tcPr>
                    <a:solidFill>
                      <a:schemeClr val="bg1"/>
                    </a:solidFill>
                  </a:tcPr>
                </a:tc>
                <a:tc>
                  <a:txBody>
                    <a:bodyPr/>
                    <a:lstStyle/>
                    <a:p>
                      <a:pPr algn="r"/>
                      <a:r>
                        <a:rPr lang="en-US" dirty="0" smtClean="0"/>
                        <a:t>1</a:t>
                      </a:r>
                      <a:endParaRPr lang="en-US" dirty="0"/>
                    </a:p>
                  </a:txBody>
                  <a:tcPr/>
                </a:tc>
                <a:tc>
                  <a:txBody>
                    <a:bodyPr/>
                    <a:lstStyle/>
                    <a:p>
                      <a:pPr algn="r"/>
                      <a:r>
                        <a:rPr lang="en-US" dirty="0" smtClean="0"/>
                        <a:t>10</a:t>
                      </a:r>
                      <a:endParaRPr lang="en-US" dirty="0"/>
                    </a:p>
                  </a:txBody>
                  <a:tcPr/>
                </a:tc>
              </a:tr>
              <a:tr h="370840">
                <a:tc>
                  <a:txBody>
                    <a:bodyPr/>
                    <a:lstStyle/>
                    <a:p>
                      <a:endParaRPr lang="en-US" dirty="0"/>
                    </a:p>
                  </a:txBody>
                  <a:tcPr>
                    <a:solidFill>
                      <a:schemeClr val="bg1"/>
                    </a:solidFill>
                  </a:tcPr>
                </a:tc>
                <a:tc>
                  <a:txBody>
                    <a:bodyPr/>
                    <a:lstStyle/>
                    <a:p>
                      <a:pPr algn="r"/>
                      <a:r>
                        <a:rPr lang="en-US" dirty="0" smtClean="0"/>
                        <a:t>2</a:t>
                      </a:r>
                      <a:endParaRPr lang="en-US" dirty="0"/>
                    </a:p>
                  </a:txBody>
                  <a:tcPr/>
                </a:tc>
                <a:tc>
                  <a:txBody>
                    <a:bodyPr/>
                    <a:lstStyle/>
                    <a:p>
                      <a:pPr algn="r"/>
                      <a:r>
                        <a:rPr lang="en-US" dirty="0" smtClean="0"/>
                        <a:t>20</a:t>
                      </a:r>
                      <a:endParaRPr lang="en-US" dirty="0"/>
                    </a:p>
                  </a:txBody>
                  <a:tcPr/>
                </a:tc>
              </a:tr>
            </a:tbl>
          </a:graphicData>
        </a:graphic>
      </p:graphicFrame>
      <p:graphicFrame>
        <p:nvGraphicFramePr>
          <p:cNvPr id="7" name="Content Placeholder 3"/>
          <p:cNvGraphicFramePr>
            <a:graphicFrameLocks/>
          </p:cNvGraphicFramePr>
          <p:nvPr/>
        </p:nvGraphicFramePr>
        <p:xfrm>
          <a:off x="5638800" y="1371600"/>
          <a:ext cx="2844801" cy="1112520"/>
        </p:xfrm>
        <a:graphic>
          <a:graphicData uri="http://schemas.openxmlformats.org/drawingml/2006/table">
            <a:tbl>
              <a:tblPr firstRow="1" bandCol="1">
                <a:tableStyleId>{21E4AEA4-8DFA-4A89-87EB-49C32662AFE0}</a:tableStyleId>
              </a:tblPr>
              <a:tblGrid>
                <a:gridCol w="948267"/>
                <a:gridCol w="948267"/>
                <a:gridCol w="948267"/>
              </a:tblGrid>
              <a:tr h="370840">
                <a:tc>
                  <a:txBody>
                    <a:bodyPr/>
                    <a:lstStyle/>
                    <a:p>
                      <a:pPr algn="ctr"/>
                      <a:r>
                        <a:rPr lang="en-US" dirty="0" smtClean="0"/>
                        <a:t>S</a:t>
                      </a: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tr>
              <a:tr h="370840">
                <a:tc>
                  <a:txBody>
                    <a:bodyPr/>
                    <a:lstStyle/>
                    <a:p>
                      <a:endParaRPr lang="en-US" dirty="0"/>
                    </a:p>
                  </a:txBody>
                  <a:tcPr>
                    <a:solidFill>
                      <a:schemeClr val="bg1"/>
                    </a:solidFill>
                  </a:tcPr>
                </a:tc>
                <a:tc>
                  <a:txBody>
                    <a:bodyPr/>
                    <a:lstStyle/>
                    <a:p>
                      <a:pPr algn="r"/>
                      <a:r>
                        <a:rPr lang="en-US" dirty="0" smtClean="0"/>
                        <a:t>1</a:t>
                      </a:r>
                      <a:endParaRPr lang="en-US" dirty="0"/>
                    </a:p>
                  </a:txBody>
                  <a:tcPr/>
                </a:tc>
                <a:tc>
                  <a:txBody>
                    <a:bodyPr/>
                    <a:lstStyle/>
                    <a:p>
                      <a:pPr algn="r"/>
                      <a:r>
                        <a:rPr lang="en-US" dirty="0" smtClean="0"/>
                        <a:t>10</a:t>
                      </a:r>
                      <a:endParaRPr lang="en-US" dirty="0"/>
                    </a:p>
                  </a:txBody>
                  <a:tcPr/>
                </a:tc>
              </a:tr>
              <a:tr h="370840">
                <a:tc>
                  <a:txBody>
                    <a:bodyPr/>
                    <a:lstStyle/>
                    <a:p>
                      <a:endParaRPr lang="en-US" dirty="0"/>
                    </a:p>
                  </a:txBody>
                  <a:tcPr>
                    <a:solidFill>
                      <a:schemeClr val="bg1"/>
                    </a:solidFill>
                  </a:tcPr>
                </a:tc>
                <a:tc>
                  <a:txBody>
                    <a:bodyPr/>
                    <a:lstStyle/>
                    <a:p>
                      <a:pPr algn="r"/>
                      <a:r>
                        <a:rPr lang="en-US" dirty="0" smtClean="0"/>
                        <a:t>3</a:t>
                      </a:r>
                      <a:endParaRPr lang="en-US" dirty="0"/>
                    </a:p>
                  </a:txBody>
                  <a:tcPr/>
                </a:tc>
                <a:tc>
                  <a:txBody>
                    <a:bodyPr/>
                    <a:lstStyle/>
                    <a:p>
                      <a:pPr algn="r"/>
                      <a:r>
                        <a:rPr lang="en-US" dirty="0" smtClean="0"/>
                        <a:t>20</a:t>
                      </a:r>
                      <a:endParaRPr lang="en-US" dirty="0"/>
                    </a:p>
                  </a:txBody>
                  <a:tcPr/>
                </a:tc>
              </a:tr>
            </a:tbl>
          </a:graphicData>
        </a:graphic>
      </p:graphicFrame>
      <p:graphicFrame>
        <p:nvGraphicFramePr>
          <p:cNvPr id="8" name="Content Placeholder 3"/>
          <p:cNvGraphicFramePr>
            <a:graphicFrameLocks/>
          </p:cNvGraphicFramePr>
          <p:nvPr/>
        </p:nvGraphicFramePr>
        <p:xfrm>
          <a:off x="3733800" y="5410200"/>
          <a:ext cx="2844801" cy="741680"/>
        </p:xfrm>
        <a:graphic>
          <a:graphicData uri="http://schemas.openxmlformats.org/drawingml/2006/table">
            <a:tbl>
              <a:tblPr firstRow="1" bandCol="1">
                <a:tableStyleId>{21E4AEA4-8DFA-4A89-87EB-49C32662AFE0}</a:tableStyleId>
              </a:tblPr>
              <a:tblGrid>
                <a:gridCol w="948267"/>
                <a:gridCol w="948267"/>
                <a:gridCol w="948267"/>
              </a:tblGrid>
              <a:tr h="370840">
                <a:tc>
                  <a:txBody>
                    <a:bodyPr/>
                    <a:lstStyle/>
                    <a:p>
                      <a:pPr algn="ct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tr>
              <a:tr h="370840">
                <a:tc>
                  <a:txBody>
                    <a:bodyPr/>
                    <a:lstStyle/>
                    <a:p>
                      <a:endParaRPr lang="en-US" dirty="0"/>
                    </a:p>
                  </a:txBody>
                  <a:tcPr>
                    <a:solidFill>
                      <a:schemeClr val="bg1"/>
                    </a:solidFill>
                  </a:tcPr>
                </a:tc>
                <a:tc>
                  <a:txBody>
                    <a:bodyPr/>
                    <a:lstStyle/>
                    <a:p>
                      <a:pPr algn="r"/>
                      <a:r>
                        <a:rPr lang="en-US" dirty="0" smtClean="0"/>
                        <a:t>2</a:t>
                      </a:r>
                      <a:endParaRPr lang="en-US" dirty="0"/>
                    </a:p>
                  </a:txBody>
                  <a:tcPr/>
                </a:tc>
                <a:tc>
                  <a:txBody>
                    <a:bodyPr/>
                    <a:lstStyle/>
                    <a:p>
                      <a:pPr algn="r"/>
                      <a:r>
                        <a:rPr lang="en-US" dirty="0" smtClean="0"/>
                        <a:t>20</a:t>
                      </a:r>
                      <a:endParaRPr lang="en-US" dirty="0"/>
                    </a:p>
                  </a:txBody>
                  <a:tcPr/>
                </a:tc>
              </a:tr>
            </a:tbl>
          </a:graphicData>
        </a:graphic>
      </p:graphicFrame>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24579"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24580" name="Rectangle 4"/>
          <p:cNvSpPr>
            <a:spLocks noGrp="1" noChangeArrowheads="1"/>
          </p:cNvSpPr>
          <p:nvPr>
            <p:ph type="title"/>
          </p:nvPr>
        </p:nvSpPr>
        <p:spPr>
          <a:noFill/>
        </p:spPr>
        <p:txBody>
          <a:bodyPr lIns="102590" tIns="51296" rIns="102590" bIns="51296"/>
          <a:lstStyle/>
          <a:p>
            <a:pPr defTabSz="914400"/>
            <a:r>
              <a:rPr lang="en-US" smtClean="0"/>
              <a:t>Intersection</a:t>
            </a:r>
          </a:p>
        </p:txBody>
      </p:sp>
      <p:sp>
        <p:nvSpPr>
          <p:cNvPr id="24581" name="Rectangle 5"/>
          <p:cNvSpPr>
            <a:spLocks noGrp="1" noChangeArrowheads="1"/>
          </p:cNvSpPr>
          <p:nvPr>
            <p:ph type="body" idx="1"/>
          </p:nvPr>
        </p:nvSpPr>
        <p:spPr>
          <a:noFill/>
        </p:spPr>
        <p:txBody>
          <a:bodyPr lIns="102590" tIns="51296" rIns="102590" bIns="51296"/>
          <a:lstStyle/>
          <a:p>
            <a:pPr marL="457200" indent="-457200" defTabSz="914400"/>
            <a:endParaRPr lang="en-US" smtClean="0"/>
          </a:p>
          <a:p>
            <a:pPr marL="457200" indent="-457200" defTabSz="914400"/>
            <a:endParaRPr lang="en-US" smtClean="0"/>
          </a:p>
          <a:p>
            <a:pPr marL="457200" indent="-457200" defTabSz="914400"/>
            <a:endParaRPr lang="en-US" smtClean="0"/>
          </a:p>
          <a:p>
            <a:pPr marL="457200" indent="-457200" defTabSz="914400"/>
            <a:endParaRPr lang="en-US" smtClean="0"/>
          </a:p>
          <a:p>
            <a:pPr marL="457200" indent="-457200" defTabSz="914400"/>
            <a:r>
              <a:rPr lang="en-US" smtClean="0"/>
              <a:t>SQL statement</a:t>
            </a:r>
          </a:p>
          <a:p>
            <a:pPr marL="838200" lvl="1" indent="-381000" defTabSz="914400">
              <a:buFont typeface="Symbol" pitchFamily="18" charset="2"/>
              <a:buNone/>
            </a:pPr>
            <a:r>
              <a:rPr lang="en-US" smtClean="0">
                <a:solidFill>
                  <a:srgbClr val="00AE00"/>
                </a:solidFill>
              </a:rPr>
              <a:t>SELECT</a:t>
            </a:r>
            <a:r>
              <a:rPr lang="en-US" smtClean="0">
                <a:solidFill>
                  <a:srgbClr val="FC0128"/>
                </a:solidFill>
              </a:rPr>
              <a:t> </a:t>
            </a:r>
            <a:r>
              <a:rPr lang="en-US" smtClean="0"/>
              <a:t>*</a:t>
            </a:r>
          </a:p>
          <a:p>
            <a:pPr marL="838200" lvl="1" indent="-381000" defTabSz="914400">
              <a:buFont typeface="Symbol" pitchFamily="18" charset="2"/>
              <a:buNone/>
            </a:pPr>
            <a:r>
              <a:rPr lang="en-US" smtClean="0">
                <a:solidFill>
                  <a:srgbClr val="00AE00"/>
                </a:solidFill>
              </a:rPr>
              <a:t>FROM</a:t>
            </a:r>
            <a:r>
              <a:rPr lang="en-US" smtClean="0">
                <a:solidFill>
                  <a:srgbClr val="FC0128"/>
                </a:solidFill>
              </a:rPr>
              <a:t> </a:t>
            </a:r>
            <a:r>
              <a:rPr lang="en-US" smtClean="0"/>
              <a:t>R</a:t>
            </a:r>
          </a:p>
          <a:p>
            <a:pPr marL="838200" lvl="1" indent="-381000" defTabSz="914400">
              <a:buFont typeface="Symbol" pitchFamily="18" charset="2"/>
              <a:buNone/>
            </a:pPr>
            <a:r>
              <a:rPr lang="en-US" smtClean="0">
                <a:solidFill>
                  <a:srgbClr val="00AE00"/>
                </a:solidFill>
              </a:rPr>
              <a:t>INTERSECT</a:t>
            </a:r>
          </a:p>
          <a:p>
            <a:pPr marL="838200" lvl="1" indent="-381000" defTabSz="914400">
              <a:buFont typeface="Symbol" pitchFamily="18" charset="2"/>
              <a:buNone/>
            </a:pPr>
            <a:r>
              <a:rPr lang="en-US" smtClean="0">
                <a:solidFill>
                  <a:srgbClr val="00AE00"/>
                </a:solidFill>
              </a:rPr>
              <a:t>SELECT</a:t>
            </a:r>
            <a:r>
              <a:rPr lang="en-US" smtClean="0">
                <a:solidFill>
                  <a:srgbClr val="FC0128"/>
                </a:solidFill>
              </a:rPr>
              <a:t> </a:t>
            </a:r>
            <a:r>
              <a:rPr lang="en-US" smtClean="0"/>
              <a:t>*</a:t>
            </a:r>
          </a:p>
          <a:p>
            <a:pPr marL="838200" lvl="1" indent="-381000" defTabSz="914400">
              <a:buFont typeface="Symbol" pitchFamily="18" charset="2"/>
              <a:buNone/>
            </a:pPr>
            <a:r>
              <a:rPr lang="en-US" smtClean="0">
                <a:solidFill>
                  <a:srgbClr val="00AE00"/>
                </a:solidFill>
              </a:rPr>
              <a:t>FROM</a:t>
            </a:r>
            <a:r>
              <a:rPr lang="en-US" smtClean="0">
                <a:solidFill>
                  <a:srgbClr val="FC0128"/>
                </a:solidFill>
              </a:rPr>
              <a:t> </a:t>
            </a:r>
            <a:r>
              <a:rPr lang="en-US" smtClean="0"/>
              <a:t>S;</a:t>
            </a:r>
          </a:p>
          <a:p>
            <a:pPr marL="838200" lvl="1" indent="-381000" defTabSz="914400">
              <a:buFont typeface="Symbol" pitchFamily="18" charset="2"/>
              <a:buNone/>
            </a:pPr>
            <a:endParaRPr lang="en-US" smtClean="0">
              <a:solidFill>
                <a:srgbClr val="FC0128"/>
              </a:solidFill>
            </a:endParaRPr>
          </a:p>
          <a:p>
            <a:pPr marL="838200" lvl="1" indent="-381000" defTabSz="914400">
              <a:buFont typeface="Symbol" pitchFamily="18" charset="2"/>
              <a:buNone/>
            </a:pPr>
            <a:r>
              <a:rPr lang="en-US" smtClean="0"/>
              <a:t/>
            </a:r>
            <a:br>
              <a:rPr lang="en-US" smtClean="0"/>
            </a:br>
            <a:endParaRPr lang="en-US" smtClean="0"/>
          </a:p>
          <a:p>
            <a:pPr marL="457200" indent="-457200" defTabSz="914400"/>
            <a:r>
              <a:rPr lang="en-US" smtClean="0"/>
              <a:t>Union compatibility required</a:t>
            </a:r>
          </a:p>
          <a:p>
            <a:pPr marL="457200" indent="-457200" defTabSz="914400"/>
            <a:r>
              <a:rPr lang="en-US" smtClean="0"/>
              <a:t>Can be computed using differences only: R – (R – S) 		</a:t>
            </a:r>
          </a:p>
        </p:txBody>
      </p:sp>
      <p:graphicFrame>
        <p:nvGraphicFramePr>
          <p:cNvPr id="6" name="Content Placeholder 3"/>
          <p:cNvGraphicFramePr>
            <a:graphicFrameLocks/>
          </p:cNvGraphicFramePr>
          <p:nvPr/>
        </p:nvGraphicFramePr>
        <p:xfrm>
          <a:off x="1676400" y="1295400"/>
          <a:ext cx="2844801" cy="1112520"/>
        </p:xfrm>
        <a:graphic>
          <a:graphicData uri="http://schemas.openxmlformats.org/drawingml/2006/table">
            <a:tbl>
              <a:tblPr firstRow="1" bandCol="1">
                <a:tableStyleId>{21E4AEA4-8DFA-4A89-87EB-49C32662AFE0}</a:tableStyleId>
              </a:tblPr>
              <a:tblGrid>
                <a:gridCol w="948267"/>
                <a:gridCol w="948267"/>
                <a:gridCol w="948267"/>
              </a:tblGrid>
              <a:tr h="370840">
                <a:tc>
                  <a:txBody>
                    <a:bodyPr/>
                    <a:lstStyle/>
                    <a:p>
                      <a:pPr algn="ctr"/>
                      <a:r>
                        <a:rPr lang="en-US" dirty="0" smtClean="0"/>
                        <a:t>R</a:t>
                      </a: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tr>
              <a:tr h="370840">
                <a:tc>
                  <a:txBody>
                    <a:bodyPr/>
                    <a:lstStyle/>
                    <a:p>
                      <a:endParaRPr lang="en-US" dirty="0"/>
                    </a:p>
                  </a:txBody>
                  <a:tcPr>
                    <a:solidFill>
                      <a:schemeClr val="bg1"/>
                    </a:solidFill>
                  </a:tcPr>
                </a:tc>
                <a:tc>
                  <a:txBody>
                    <a:bodyPr/>
                    <a:lstStyle/>
                    <a:p>
                      <a:pPr algn="r"/>
                      <a:r>
                        <a:rPr lang="en-US" dirty="0" smtClean="0"/>
                        <a:t>1</a:t>
                      </a:r>
                      <a:endParaRPr lang="en-US" dirty="0"/>
                    </a:p>
                  </a:txBody>
                  <a:tcPr/>
                </a:tc>
                <a:tc>
                  <a:txBody>
                    <a:bodyPr/>
                    <a:lstStyle/>
                    <a:p>
                      <a:pPr algn="r"/>
                      <a:r>
                        <a:rPr lang="en-US" dirty="0" smtClean="0"/>
                        <a:t>10</a:t>
                      </a:r>
                      <a:endParaRPr lang="en-US" dirty="0"/>
                    </a:p>
                  </a:txBody>
                  <a:tcPr/>
                </a:tc>
              </a:tr>
              <a:tr h="370840">
                <a:tc>
                  <a:txBody>
                    <a:bodyPr/>
                    <a:lstStyle/>
                    <a:p>
                      <a:endParaRPr lang="en-US" dirty="0"/>
                    </a:p>
                  </a:txBody>
                  <a:tcPr>
                    <a:solidFill>
                      <a:schemeClr val="bg1"/>
                    </a:solidFill>
                  </a:tcPr>
                </a:tc>
                <a:tc>
                  <a:txBody>
                    <a:bodyPr/>
                    <a:lstStyle/>
                    <a:p>
                      <a:pPr algn="r"/>
                      <a:r>
                        <a:rPr lang="en-US" dirty="0" smtClean="0"/>
                        <a:t>2</a:t>
                      </a:r>
                      <a:endParaRPr lang="en-US" dirty="0"/>
                    </a:p>
                  </a:txBody>
                  <a:tcPr/>
                </a:tc>
                <a:tc>
                  <a:txBody>
                    <a:bodyPr/>
                    <a:lstStyle/>
                    <a:p>
                      <a:pPr algn="r"/>
                      <a:r>
                        <a:rPr lang="en-US" dirty="0" smtClean="0"/>
                        <a:t>20</a:t>
                      </a:r>
                      <a:endParaRPr lang="en-US" dirty="0"/>
                    </a:p>
                  </a:txBody>
                  <a:tcPr/>
                </a:tc>
              </a:tr>
            </a:tbl>
          </a:graphicData>
        </a:graphic>
      </p:graphicFrame>
      <p:graphicFrame>
        <p:nvGraphicFramePr>
          <p:cNvPr id="7" name="Content Placeholder 3"/>
          <p:cNvGraphicFramePr>
            <a:graphicFrameLocks/>
          </p:cNvGraphicFramePr>
          <p:nvPr/>
        </p:nvGraphicFramePr>
        <p:xfrm>
          <a:off x="5410200" y="1295400"/>
          <a:ext cx="2844801" cy="1112520"/>
        </p:xfrm>
        <a:graphic>
          <a:graphicData uri="http://schemas.openxmlformats.org/drawingml/2006/table">
            <a:tbl>
              <a:tblPr firstRow="1" bandCol="1">
                <a:tableStyleId>{21E4AEA4-8DFA-4A89-87EB-49C32662AFE0}</a:tableStyleId>
              </a:tblPr>
              <a:tblGrid>
                <a:gridCol w="948267"/>
                <a:gridCol w="948267"/>
                <a:gridCol w="948267"/>
              </a:tblGrid>
              <a:tr h="370840">
                <a:tc>
                  <a:txBody>
                    <a:bodyPr/>
                    <a:lstStyle/>
                    <a:p>
                      <a:pPr algn="ctr"/>
                      <a:r>
                        <a:rPr lang="en-US" dirty="0" smtClean="0"/>
                        <a:t>S</a:t>
                      </a: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tr>
              <a:tr h="370840">
                <a:tc>
                  <a:txBody>
                    <a:bodyPr/>
                    <a:lstStyle/>
                    <a:p>
                      <a:endParaRPr lang="en-US" dirty="0"/>
                    </a:p>
                  </a:txBody>
                  <a:tcPr>
                    <a:solidFill>
                      <a:schemeClr val="bg1"/>
                    </a:solidFill>
                  </a:tcPr>
                </a:tc>
                <a:tc>
                  <a:txBody>
                    <a:bodyPr/>
                    <a:lstStyle/>
                    <a:p>
                      <a:pPr algn="r"/>
                      <a:r>
                        <a:rPr lang="en-US" dirty="0" smtClean="0"/>
                        <a:t>1</a:t>
                      </a:r>
                      <a:endParaRPr lang="en-US" dirty="0"/>
                    </a:p>
                  </a:txBody>
                  <a:tcPr/>
                </a:tc>
                <a:tc>
                  <a:txBody>
                    <a:bodyPr/>
                    <a:lstStyle/>
                    <a:p>
                      <a:pPr algn="r"/>
                      <a:r>
                        <a:rPr lang="en-US" dirty="0" smtClean="0"/>
                        <a:t>10</a:t>
                      </a:r>
                      <a:endParaRPr lang="en-US" dirty="0"/>
                    </a:p>
                  </a:txBody>
                  <a:tcPr/>
                </a:tc>
              </a:tr>
              <a:tr h="370840">
                <a:tc>
                  <a:txBody>
                    <a:bodyPr/>
                    <a:lstStyle/>
                    <a:p>
                      <a:endParaRPr lang="en-US" dirty="0"/>
                    </a:p>
                  </a:txBody>
                  <a:tcPr>
                    <a:solidFill>
                      <a:schemeClr val="bg1"/>
                    </a:solidFill>
                  </a:tcPr>
                </a:tc>
                <a:tc>
                  <a:txBody>
                    <a:bodyPr/>
                    <a:lstStyle/>
                    <a:p>
                      <a:pPr algn="r"/>
                      <a:r>
                        <a:rPr lang="en-US" dirty="0" smtClean="0"/>
                        <a:t>3</a:t>
                      </a:r>
                      <a:endParaRPr lang="en-US" dirty="0"/>
                    </a:p>
                  </a:txBody>
                  <a:tcPr/>
                </a:tc>
                <a:tc>
                  <a:txBody>
                    <a:bodyPr/>
                    <a:lstStyle/>
                    <a:p>
                      <a:pPr algn="r"/>
                      <a:r>
                        <a:rPr lang="en-US" dirty="0" smtClean="0"/>
                        <a:t>20</a:t>
                      </a:r>
                      <a:endParaRPr lang="en-US" dirty="0"/>
                    </a:p>
                  </a:txBody>
                  <a:tcPr/>
                </a:tc>
              </a:tr>
            </a:tbl>
          </a:graphicData>
        </a:graphic>
      </p:graphicFrame>
      <p:graphicFrame>
        <p:nvGraphicFramePr>
          <p:cNvPr id="8" name="Content Placeholder 3"/>
          <p:cNvGraphicFramePr>
            <a:graphicFrameLocks/>
          </p:cNvGraphicFramePr>
          <p:nvPr/>
        </p:nvGraphicFramePr>
        <p:xfrm>
          <a:off x="3733800" y="5334000"/>
          <a:ext cx="2844801" cy="741680"/>
        </p:xfrm>
        <a:graphic>
          <a:graphicData uri="http://schemas.openxmlformats.org/drawingml/2006/table">
            <a:tbl>
              <a:tblPr firstRow="1" bandCol="1">
                <a:tableStyleId>{21E4AEA4-8DFA-4A89-87EB-49C32662AFE0}</a:tableStyleId>
              </a:tblPr>
              <a:tblGrid>
                <a:gridCol w="948267"/>
                <a:gridCol w="948267"/>
                <a:gridCol w="948267"/>
              </a:tblGrid>
              <a:tr h="370840">
                <a:tc>
                  <a:txBody>
                    <a:bodyPr/>
                    <a:lstStyle/>
                    <a:p>
                      <a:pPr algn="ct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tr>
              <a:tr h="370840">
                <a:tc>
                  <a:txBody>
                    <a:bodyPr/>
                    <a:lstStyle/>
                    <a:p>
                      <a:endParaRPr lang="en-US" dirty="0"/>
                    </a:p>
                  </a:txBody>
                  <a:tcPr>
                    <a:solidFill>
                      <a:schemeClr val="bg1"/>
                    </a:solidFill>
                  </a:tcPr>
                </a:tc>
                <a:tc>
                  <a:txBody>
                    <a:bodyPr/>
                    <a:lstStyle/>
                    <a:p>
                      <a:pPr algn="r"/>
                      <a:r>
                        <a:rPr lang="en-US" dirty="0" smtClean="0"/>
                        <a:t>1</a:t>
                      </a:r>
                      <a:endParaRPr lang="en-US" dirty="0"/>
                    </a:p>
                  </a:txBody>
                  <a:tcPr/>
                </a:tc>
                <a:tc>
                  <a:txBody>
                    <a:bodyPr/>
                    <a:lstStyle/>
                    <a:p>
                      <a:pPr algn="r"/>
                      <a:r>
                        <a:rPr lang="en-US" dirty="0" smtClean="0"/>
                        <a:t>10</a:t>
                      </a:r>
                      <a:endParaRPr lang="en-US" dirty="0"/>
                    </a:p>
                  </a:txBody>
                  <a:tcPr/>
                </a:tc>
              </a:tr>
            </a:tbl>
          </a:graphicData>
        </a:graphic>
      </p:graphicFrame>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smtClean="0"/>
              <a:t>Relational Algebra And SQL</a:t>
            </a:r>
          </a:p>
        </p:txBody>
      </p:sp>
      <p:sp>
        <p:nvSpPr>
          <p:cNvPr id="7171" name="Content Placeholder 2"/>
          <p:cNvSpPr>
            <a:spLocks noGrp="1"/>
          </p:cNvSpPr>
          <p:nvPr>
            <p:ph idx="1"/>
          </p:nvPr>
        </p:nvSpPr>
        <p:spPr/>
        <p:txBody>
          <a:bodyPr/>
          <a:lstStyle/>
          <a:p>
            <a:r>
              <a:rPr lang="en-US" b="1" i="1" smtClean="0">
                <a:solidFill>
                  <a:srgbClr val="FF0000"/>
                </a:solidFill>
              </a:rPr>
              <a:t>SQL is based on relational algebra with many extensions</a:t>
            </a:r>
          </a:p>
          <a:p>
            <a:pPr lvl="1"/>
            <a:r>
              <a:rPr lang="en-US" smtClean="0"/>
              <a:t>Some necessary</a:t>
            </a:r>
          </a:p>
          <a:p>
            <a:pPr lvl="1"/>
            <a:r>
              <a:rPr lang="en-US" smtClean="0"/>
              <a:t>Some unnecessary</a:t>
            </a:r>
          </a:p>
          <a:p>
            <a:r>
              <a:rPr lang="en-US" smtClean="0"/>
              <a:t>“Pure” relational algebra, use mathematical notation with Greek letters</a:t>
            </a:r>
          </a:p>
          <a:p>
            <a:r>
              <a:rPr lang="en-US" smtClean="0"/>
              <a:t>I will cover it using SQL syntax; that is in this unit I will cover relational algebra, but it will look like SQL</a:t>
            </a:r>
          </a:p>
          <a:p>
            <a:pPr>
              <a:buFont typeface="Monotype Sorts" pitchFamily="2" charset="2"/>
              <a:buNone/>
            </a:pPr>
            <a:r>
              <a:rPr lang="en-US" smtClean="0"/>
              <a:t>	And will be really valid SQL</a:t>
            </a:r>
          </a:p>
          <a:p>
            <a:r>
              <a:rPr lang="en-US" smtClean="0"/>
              <a:t>Pure relational algebra is used in research, scientific papers, and some textbooks</a:t>
            </a:r>
          </a:p>
          <a:p>
            <a:r>
              <a:rPr lang="en-US" smtClean="0"/>
              <a:t>So it is good to know it, and I provide at the end of this unit material from which one can learn it</a:t>
            </a:r>
          </a:p>
          <a:p>
            <a:r>
              <a:rPr lang="en-US" smtClean="0"/>
              <a:t>But in anything practical, including commercial systems, you will be using SQL</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25603"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25604" name="Rectangle 4"/>
          <p:cNvSpPr>
            <a:spLocks noGrp="1" noChangeArrowheads="1"/>
          </p:cNvSpPr>
          <p:nvPr>
            <p:ph type="title"/>
          </p:nvPr>
        </p:nvSpPr>
        <p:spPr/>
        <p:txBody>
          <a:bodyPr/>
          <a:lstStyle/>
          <a:p>
            <a:r>
              <a:rPr lang="en-US" smtClean="0"/>
              <a:t>From Relational Algebra to Queries</a:t>
            </a:r>
          </a:p>
        </p:txBody>
      </p:sp>
      <p:sp>
        <p:nvSpPr>
          <p:cNvPr id="25605" name="Rectangle 5"/>
          <p:cNvSpPr>
            <a:spLocks noGrp="1" noChangeArrowheads="1"/>
          </p:cNvSpPr>
          <p:nvPr>
            <p:ph type="body" idx="1"/>
          </p:nvPr>
        </p:nvSpPr>
        <p:spPr/>
        <p:txBody>
          <a:bodyPr/>
          <a:lstStyle/>
          <a:p>
            <a:r>
              <a:rPr lang="en-US" smtClean="0"/>
              <a:t>These operations allow us to define a large number of interesting queries for relational databases. </a:t>
            </a:r>
          </a:p>
          <a:p>
            <a:r>
              <a:rPr lang="en-US" smtClean="0"/>
              <a:t>In order to be able to formulate our examples, we will assume standard programming language type of operations:</a:t>
            </a:r>
          </a:p>
          <a:p>
            <a:pPr lvl="1"/>
            <a:r>
              <a:rPr lang="en-US" smtClean="0"/>
              <a:t>Assignment of an expression to a new variable; </a:t>
            </a:r>
          </a:p>
          <a:p>
            <a:pPr lvl="1">
              <a:buFont typeface="Symbol" pitchFamily="18" charset="2"/>
              <a:buNone/>
            </a:pPr>
            <a:r>
              <a:rPr lang="en-US" smtClean="0"/>
              <a:t>	In our case assignment of a relational expression to a relational variable.</a:t>
            </a:r>
          </a:p>
          <a:p>
            <a:pPr lvl="1"/>
            <a:r>
              <a:rPr lang="en-US" smtClean="0"/>
              <a:t>Renaming of a relations, to use another name to denote it</a:t>
            </a:r>
          </a:p>
          <a:p>
            <a:pPr lvl="1"/>
            <a:r>
              <a:rPr lang="en-US" smtClean="0"/>
              <a:t>Renaming of a column, to use another name to denote it</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26627"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26628" name="Rectangle 4"/>
          <p:cNvSpPr>
            <a:spLocks noGrp="1" noChangeArrowheads="1"/>
          </p:cNvSpPr>
          <p:nvPr>
            <p:ph type="title"/>
          </p:nvPr>
        </p:nvSpPr>
        <p:spPr/>
        <p:txBody>
          <a:bodyPr/>
          <a:lstStyle/>
          <a:p>
            <a:r>
              <a:rPr lang="en-US" smtClean="0"/>
              <a:t>From Relational Algebra to Queries</a:t>
            </a:r>
          </a:p>
        </p:txBody>
      </p:sp>
      <p:sp>
        <p:nvSpPr>
          <p:cNvPr id="26629" name="Rectangle 5"/>
          <p:cNvSpPr>
            <a:spLocks noGrp="1" noChangeArrowheads="1"/>
          </p:cNvSpPr>
          <p:nvPr>
            <p:ph type="body" idx="1"/>
          </p:nvPr>
        </p:nvSpPr>
        <p:spPr/>
        <p:txBody>
          <a:bodyPr/>
          <a:lstStyle/>
          <a:p>
            <a:r>
              <a:rPr lang="en-US" smtClean="0"/>
              <a:t>These operations allow us to define a large number of interesting queries for relational databases. </a:t>
            </a:r>
          </a:p>
          <a:p>
            <a:r>
              <a:rPr lang="en-US" smtClean="0"/>
              <a:t>In order to be able to formulate our examples, we will assume standard programming language type of operations:</a:t>
            </a:r>
          </a:p>
          <a:p>
            <a:pPr lvl="1"/>
            <a:r>
              <a:rPr lang="en-US" smtClean="0"/>
              <a:t>Assignment of an expression to a new variable; </a:t>
            </a:r>
          </a:p>
          <a:p>
            <a:pPr lvl="1">
              <a:buFont typeface="Symbol" pitchFamily="18" charset="2"/>
              <a:buNone/>
            </a:pPr>
            <a:r>
              <a:rPr lang="en-US" smtClean="0"/>
              <a:t>	In our case assignment of a relational expression to a relational variable.</a:t>
            </a:r>
          </a:p>
          <a:p>
            <a:pPr lvl="1"/>
            <a:r>
              <a:rPr lang="en-US" smtClean="0"/>
              <a:t>Renaming of a relations, to use another name to denote it</a:t>
            </a:r>
          </a:p>
          <a:p>
            <a:pPr lvl="1"/>
            <a:r>
              <a:rPr lang="en-US" smtClean="0"/>
              <a:t>Renaming of a column, to use another name to denote it</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27651"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27652" name="Rectangle 4"/>
          <p:cNvSpPr>
            <a:spLocks noGrp="1" noChangeArrowheads="1"/>
          </p:cNvSpPr>
          <p:nvPr>
            <p:ph type="title"/>
          </p:nvPr>
        </p:nvSpPr>
        <p:spPr/>
        <p:txBody>
          <a:bodyPr/>
          <a:lstStyle/>
          <a:p>
            <a:r>
              <a:rPr lang="en-US" smtClean="0"/>
              <a:t>A Small Example</a:t>
            </a:r>
          </a:p>
        </p:txBody>
      </p:sp>
      <p:sp>
        <p:nvSpPr>
          <p:cNvPr id="27653" name="Rectangle 5"/>
          <p:cNvSpPr>
            <a:spLocks noGrp="1" noChangeArrowheads="1"/>
          </p:cNvSpPr>
          <p:nvPr>
            <p:ph type="body" idx="1"/>
          </p:nvPr>
        </p:nvSpPr>
        <p:spPr/>
        <p:txBody>
          <a:bodyPr/>
          <a:lstStyle/>
          <a:p>
            <a:r>
              <a:rPr lang="en-US" dirty="0" smtClean="0"/>
              <a:t>The example consists of 3 relations:</a:t>
            </a:r>
          </a:p>
          <a:p>
            <a:pPr lvl="1"/>
            <a:r>
              <a:rPr lang="en-US" dirty="0" smtClean="0">
                <a:solidFill>
                  <a:srgbClr val="FC0128"/>
                </a:solidFill>
              </a:rPr>
              <a:t>Person(</a:t>
            </a:r>
            <a:r>
              <a:rPr lang="en-US" u="sng" dirty="0" err="1" smtClean="0">
                <a:solidFill>
                  <a:srgbClr val="FC0128"/>
                </a:solidFill>
              </a:rPr>
              <a:t>Name</a:t>
            </a:r>
            <a:r>
              <a:rPr lang="en-US" dirty="0" err="1" smtClean="0">
                <a:solidFill>
                  <a:srgbClr val="FC0128"/>
                </a:solidFill>
              </a:rPr>
              <a:t>,Sex,Age</a:t>
            </a:r>
            <a:r>
              <a:rPr lang="en-US" dirty="0" smtClean="0">
                <a:solidFill>
                  <a:srgbClr val="FC0128"/>
                </a:solidFill>
              </a:rPr>
              <a:t>)</a:t>
            </a:r>
          </a:p>
          <a:p>
            <a:pPr lvl="2"/>
            <a:r>
              <a:rPr lang="en-US" dirty="0" smtClean="0"/>
              <a:t>This relation, whose primary key is Name, gives information about the human’s sex and age</a:t>
            </a:r>
          </a:p>
          <a:p>
            <a:pPr lvl="1"/>
            <a:r>
              <a:rPr lang="en-US" dirty="0" smtClean="0">
                <a:solidFill>
                  <a:srgbClr val="FC0128"/>
                </a:solidFill>
              </a:rPr>
              <a:t>Birth(</a:t>
            </a:r>
            <a:r>
              <a:rPr lang="en-US" u="sng" dirty="0" err="1" smtClean="0">
                <a:solidFill>
                  <a:srgbClr val="FC0128"/>
                </a:solidFill>
              </a:rPr>
              <a:t>Parent</a:t>
            </a:r>
            <a:r>
              <a:rPr lang="en-US" dirty="0" err="1" smtClean="0">
                <a:solidFill>
                  <a:srgbClr val="FC0128"/>
                </a:solidFill>
              </a:rPr>
              <a:t>,</a:t>
            </a:r>
            <a:r>
              <a:rPr lang="en-US" u="sng" dirty="0" err="1" smtClean="0">
                <a:solidFill>
                  <a:srgbClr val="FC0128"/>
                </a:solidFill>
              </a:rPr>
              <a:t>Child</a:t>
            </a:r>
            <a:r>
              <a:rPr lang="en-US" dirty="0" smtClean="0">
                <a:solidFill>
                  <a:srgbClr val="FC0128"/>
                </a:solidFill>
              </a:rPr>
              <a:t>) </a:t>
            </a:r>
          </a:p>
          <a:p>
            <a:pPr lvl="2"/>
            <a:r>
              <a:rPr lang="en-US" dirty="0" smtClean="0"/>
              <a:t>This relation, whose primary key is the pair </a:t>
            </a:r>
            <a:r>
              <a:rPr lang="en-US" dirty="0" err="1" smtClean="0"/>
              <a:t>Parent,Child</a:t>
            </a:r>
            <a:r>
              <a:rPr lang="en-US" dirty="0" smtClean="0"/>
              <a:t>, with both being foreign keys referring to Person gives information about who is a parent of whom.  (Both mother and father could be listed)</a:t>
            </a:r>
          </a:p>
          <a:p>
            <a:pPr lvl="1"/>
            <a:r>
              <a:rPr lang="en-US" dirty="0" smtClean="0">
                <a:solidFill>
                  <a:srgbClr val="FC0128"/>
                </a:solidFill>
              </a:rPr>
              <a:t>Marriage(</a:t>
            </a:r>
            <a:r>
              <a:rPr lang="en-US" u="sng" dirty="0" err="1" smtClean="0">
                <a:solidFill>
                  <a:srgbClr val="FC0128"/>
                </a:solidFill>
              </a:rPr>
              <a:t>Husband</a:t>
            </a:r>
            <a:r>
              <a:rPr lang="en-US" dirty="0" err="1" smtClean="0">
                <a:solidFill>
                  <a:srgbClr val="FC0128"/>
                </a:solidFill>
              </a:rPr>
              <a:t>,Wife</a:t>
            </a:r>
            <a:r>
              <a:rPr lang="en-US" dirty="0" smtClean="0">
                <a:solidFill>
                  <a:srgbClr val="FC0128"/>
                </a:solidFill>
              </a:rPr>
              <a:t>, Age)</a:t>
            </a:r>
            <a:r>
              <a:rPr lang="en-US" dirty="0" smtClean="0"/>
              <a:t> </a:t>
            </a:r>
            <a:r>
              <a:rPr lang="en-US" b="1" dirty="0" smtClean="0"/>
              <a:t>or</a:t>
            </a:r>
          </a:p>
          <a:p>
            <a:pPr lvl="1"/>
            <a:r>
              <a:rPr lang="en-US" dirty="0" smtClean="0">
                <a:solidFill>
                  <a:srgbClr val="FC0128"/>
                </a:solidFill>
              </a:rPr>
              <a:t>Marriage(</a:t>
            </a:r>
            <a:r>
              <a:rPr lang="en-US" dirty="0" err="1" smtClean="0">
                <a:solidFill>
                  <a:srgbClr val="FC0128"/>
                </a:solidFill>
              </a:rPr>
              <a:t>Husband,</a:t>
            </a:r>
            <a:r>
              <a:rPr lang="en-US" u="sng" dirty="0" err="1" smtClean="0">
                <a:solidFill>
                  <a:srgbClr val="FC0128"/>
                </a:solidFill>
              </a:rPr>
              <a:t>Wife</a:t>
            </a:r>
            <a:r>
              <a:rPr lang="en-US" dirty="0" smtClean="0">
                <a:solidFill>
                  <a:srgbClr val="FC0128"/>
                </a:solidFill>
              </a:rPr>
              <a:t>, Age)</a:t>
            </a:r>
            <a:endParaRPr lang="en-US" dirty="0" smtClean="0"/>
          </a:p>
          <a:p>
            <a:pPr lvl="2"/>
            <a:r>
              <a:rPr lang="en-US" dirty="0" smtClean="0"/>
              <a:t>This relation listing current marriages only, assumes that only opposite sex marriages are listed (so we can correlate simple queries based on the sex of people) requires choosing which spouse will serve as primary key. For our exercise, it does not matter what the choice is. Both Husband and Wife are foreign keys referring to Person. Age specifies how long the marriage has lasted.</a:t>
            </a:r>
          </a:p>
          <a:p>
            <a:pPr lvl="1"/>
            <a:r>
              <a:rPr lang="en-US" dirty="0" smtClean="0"/>
              <a:t>For each attribute above, we will frequently use its first letter to refer to it, to save space in the slides, unless it creates an ambiguity</a:t>
            </a:r>
          </a:p>
          <a:p>
            <a:pPr lvl="1"/>
            <a:r>
              <a:rPr lang="en-US" dirty="0" smtClean="0"/>
              <a:t>Some ages do not make sense, but this is fine for our example</a:t>
            </a:r>
          </a:p>
          <a:p>
            <a:pPr>
              <a:buFont typeface="Monotype Sorts" pitchFamily="2" charset="2"/>
              <a:buNone/>
            </a:pPr>
            <a:endParaRPr lang="en-US" dirty="0"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Title 1"/>
          <p:cNvSpPr>
            <a:spLocks noGrp="1"/>
          </p:cNvSpPr>
          <p:nvPr>
            <p:ph type="title"/>
          </p:nvPr>
        </p:nvSpPr>
        <p:spPr/>
        <p:txBody>
          <a:bodyPr/>
          <a:lstStyle/>
          <a:p>
            <a:r>
              <a:rPr lang="en-US" smtClean="0"/>
              <a:t>Relational Implementation</a:t>
            </a:r>
          </a:p>
        </p:txBody>
      </p:sp>
      <p:sp>
        <p:nvSpPr>
          <p:cNvPr id="1029" name="Content Placeholder 2"/>
          <p:cNvSpPr>
            <a:spLocks noGrp="1"/>
          </p:cNvSpPr>
          <p:nvPr>
            <p:ph idx="1"/>
          </p:nvPr>
        </p:nvSpPr>
        <p:spPr/>
        <p:txBody>
          <a:bodyPr/>
          <a:lstStyle/>
          <a:p>
            <a:r>
              <a:rPr lang="en-US" smtClean="0"/>
              <a:t>Two options for selecting the primary key of Marriage</a:t>
            </a:r>
          </a:p>
          <a:p>
            <a:r>
              <a:rPr lang="en-US" smtClean="0"/>
              <a:t>The design is not necessarily good, but nice and simple for learning relational algebra</a:t>
            </a:r>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r>
              <a:rPr lang="en-US" smtClean="0"/>
              <a:t>Because we want to focus on relational algebra, which does not understand keys, we will not specify keys in this unit</a:t>
            </a:r>
          </a:p>
        </p:txBody>
      </p:sp>
      <p:graphicFrame>
        <p:nvGraphicFramePr>
          <p:cNvPr id="1026" name="Object 6"/>
          <p:cNvGraphicFramePr>
            <a:graphicFrameLocks noChangeAspect="1"/>
          </p:cNvGraphicFramePr>
          <p:nvPr/>
        </p:nvGraphicFramePr>
        <p:xfrm>
          <a:off x="2133600" y="2819400"/>
          <a:ext cx="4505325" cy="1003300"/>
        </p:xfrm>
        <a:graphic>
          <a:graphicData uri="http://schemas.openxmlformats.org/presentationml/2006/ole">
            <mc:AlternateContent xmlns:mc="http://schemas.openxmlformats.org/markup-compatibility/2006">
              <mc:Choice xmlns:v="urn:schemas-microsoft-com:vml" Requires="v">
                <p:oleObj spid="_x0000_s1034" name="Visio" r:id="rId4" imgW="4504896" imgH="1003125" progId="Visio.Drawing.11">
                  <p:embed/>
                </p:oleObj>
              </mc:Choice>
              <mc:Fallback>
                <p:oleObj name="Visio" r:id="rId4" imgW="4504896" imgH="1003125" progId="Visio.Drawing.11">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2819400"/>
                        <a:ext cx="4505325" cy="100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7" name="Object 8"/>
          <p:cNvGraphicFramePr>
            <a:graphicFrameLocks noChangeAspect="1"/>
          </p:cNvGraphicFramePr>
          <p:nvPr/>
        </p:nvGraphicFramePr>
        <p:xfrm>
          <a:off x="2133600" y="4267200"/>
          <a:ext cx="4505325" cy="1003300"/>
        </p:xfrm>
        <a:graphic>
          <a:graphicData uri="http://schemas.openxmlformats.org/presentationml/2006/ole">
            <mc:AlternateContent xmlns:mc="http://schemas.openxmlformats.org/markup-compatibility/2006">
              <mc:Choice xmlns:v="urn:schemas-microsoft-com:vml" Requires="v">
                <p:oleObj spid="_x0000_s1035" name="Visio" r:id="rId6" imgW="4504896" imgH="1003125" progId="Visio.Drawing.11">
                  <p:embed/>
                </p:oleObj>
              </mc:Choice>
              <mc:Fallback>
                <p:oleObj name="Visio" r:id="rId6" imgW="4504896" imgH="1003125" progId="Visio.Drawing.11">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33600" y="4267200"/>
                        <a:ext cx="4505325" cy="100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smtClean="0"/>
              <a:t>Microsoft Access Database</a:t>
            </a:r>
          </a:p>
        </p:txBody>
      </p:sp>
      <p:sp>
        <p:nvSpPr>
          <p:cNvPr id="28675" name="Content Placeholder 2"/>
          <p:cNvSpPr>
            <a:spLocks noGrp="1"/>
          </p:cNvSpPr>
          <p:nvPr>
            <p:ph idx="1"/>
          </p:nvPr>
        </p:nvSpPr>
        <p:spPr/>
        <p:txBody>
          <a:bodyPr/>
          <a:lstStyle/>
          <a:p>
            <a:r>
              <a:rPr lang="en-US" dirty="0" smtClean="0"/>
              <a:t>Microsoft Access Database with this example has been posted</a:t>
            </a:r>
          </a:p>
          <a:p>
            <a:pPr lvl="1"/>
            <a:r>
              <a:rPr lang="en-US" dirty="0" smtClean="0"/>
              <a:t>I suggest that you download and install Microsoft Access</a:t>
            </a:r>
          </a:p>
          <a:p>
            <a:pPr lvl="1"/>
            <a:r>
              <a:rPr lang="en-US" dirty="0" smtClean="0"/>
              <a:t>The examples are in the Access 2000 format so that if you have an older version, you can work with it</a:t>
            </a:r>
          </a:p>
          <a:p>
            <a:pPr lvl="1"/>
            <a:r>
              <a:rPr lang="en-US" dirty="0" smtClean="0"/>
              <a:t>I have not tried Access 2000, I only have a newer version of Access, on which I produced the examples</a:t>
            </a:r>
          </a:p>
          <a:p>
            <a:r>
              <a:rPr lang="en-US" dirty="0" smtClean="0"/>
              <a:t>I used Access because it is a very good tool for quickly learning basic constructs of SQL </a:t>
            </a:r>
            <a:r>
              <a:rPr lang="en-US" dirty="0" err="1" smtClean="0"/>
              <a:t>DML</a:t>
            </a:r>
            <a:r>
              <a:rPr lang="en-US" dirty="0" smtClean="0"/>
              <a:t>, although it is not suitable for anything other than personal databases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smtClean="0"/>
              <a:t>Microsoft Access Database</a:t>
            </a:r>
          </a:p>
        </p:txBody>
      </p:sp>
      <p:sp>
        <p:nvSpPr>
          <p:cNvPr id="29699" name="Content Placeholder 2"/>
          <p:cNvSpPr>
            <a:spLocks noGrp="1"/>
          </p:cNvSpPr>
          <p:nvPr>
            <p:ph idx="1"/>
          </p:nvPr>
        </p:nvSpPr>
        <p:spPr/>
        <p:txBody>
          <a:bodyPr/>
          <a:lstStyle/>
          <a:p>
            <a:r>
              <a:rPr lang="en-US" dirty="0" smtClean="0"/>
              <a:t>The database and our queries (other than the one with operator MINUS at the end) are in Extras</a:t>
            </a:r>
          </a:p>
          <a:p>
            <a:pPr lvl="1"/>
            <a:r>
              <a:rPr lang="en-US" dirty="0" smtClean="0"/>
              <a:t>MINUS is frequently specified in commercial databases in a roundabout way</a:t>
            </a:r>
          </a:p>
          <a:p>
            <a:pPr lvl="1"/>
            <a:r>
              <a:rPr lang="en-US" dirty="0" smtClean="0"/>
              <a:t>I leave the discussion of how it is done to when we discuss commercial databases </a:t>
            </a:r>
          </a:p>
          <a:p>
            <a:r>
              <a:rPr lang="en-US" dirty="0" smtClean="0"/>
              <a:t>Our sample Access database: </a:t>
            </a:r>
            <a:r>
              <a:rPr lang="en-US" dirty="0" err="1" smtClean="0"/>
              <a:t>People.mdb</a:t>
            </a:r>
            <a:endParaRPr lang="en-US" dirty="0" smtClean="0"/>
          </a:p>
          <a:p>
            <a:r>
              <a:rPr lang="en-US" dirty="0" smtClean="0"/>
              <a:t>I ran the queries in Microsoft Access and copied and pasted them in these notes, after reformatting them</a:t>
            </a:r>
          </a:p>
          <a:p>
            <a:r>
              <a:rPr lang="en-US" dirty="0" smtClean="0"/>
              <a:t>I copied and pasted screen shots of the results of the queries so that you can correlate the queries with the names of the resulting tables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smtClean="0"/>
              <a:t>Our Database With Sample Queries</a:t>
            </a:r>
            <a:br>
              <a:rPr lang="en-US" smtClean="0"/>
            </a:br>
            <a:r>
              <a:rPr lang="en-US" smtClean="0"/>
              <a:t>Open In Microsoft Access</a:t>
            </a:r>
          </a:p>
        </p:txBody>
      </p:sp>
      <p:sp>
        <p:nvSpPr>
          <p:cNvPr id="30723" name="Content Placeholder 2"/>
          <p:cNvSpPr>
            <a:spLocks noGrp="1"/>
          </p:cNvSpPr>
          <p:nvPr>
            <p:ph idx="1"/>
          </p:nvPr>
        </p:nvSpPr>
        <p:spPr/>
        <p:txBody>
          <a:bodyPr/>
          <a:lstStyle/>
          <a:p>
            <a:endParaRPr lang="en-US" smtClean="0"/>
          </a:p>
        </p:txBody>
      </p:sp>
      <p:pic>
        <p:nvPicPr>
          <p:cNvPr id="30724" name="Picture 2"/>
          <p:cNvPicPr>
            <a:picLocks noChangeAspect="1" noChangeArrowheads="1"/>
          </p:cNvPicPr>
          <p:nvPr/>
        </p:nvPicPr>
        <p:blipFill>
          <a:blip r:embed="rId3" cstate="print"/>
          <a:srcRect/>
          <a:stretch>
            <a:fillRect/>
          </a:stretch>
        </p:blipFill>
        <p:spPr bwMode="auto">
          <a:xfrm>
            <a:off x="838200" y="1219200"/>
            <a:ext cx="8220075" cy="6086475"/>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smtClean="0"/>
              <a:t>Our Database</a:t>
            </a:r>
          </a:p>
        </p:txBody>
      </p:sp>
      <p:graphicFrame>
        <p:nvGraphicFramePr>
          <p:cNvPr id="4" name="Content Placeholder 3"/>
          <p:cNvGraphicFramePr>
            <a:graphicFrameLocks noGrp="1"/>
          </p:cNvGraphicFramePr>
          <p:nvPr>
            <p:ph idx="1"/>
          </p:nvPr>
        </p:nvGraphicFramePr>
        <p:xfrm>
          <a:off x="3733800" y="2971800"/>
          <a:ext cx="609600" cy="365760"/>
        </p:xfrm>
        <a:graphic>
          <a:graphicData uri="http://schemas.openxmlformats.org/drawingml/2006/table">
            <a:tbl>
              <a:tblPr firstRow="1" bandRow="1">
                <a:tableStyleId>{5C22544A-7EE6-4342-B048-85BDC9FD1C3A}</a:tableStyleId>
              </a:tblPr>
              <a:tblGrid>
                <a:gridCol w="609600"/>
              </a:tblGrid>
              <a:tr h="0">
                <a:tc>
                  <a:txBody>
                    <a:bodyPr/>
                    <a:lstStyle/>
                    <a:p>
                      <a:endParaRPr lang="en-US" dirty="0"/>
                    </a:p>
                  </a:txBody>
                  <a:tcPr/>
                </a:tc>
              </a:tr>
            </a:tbl>
          </a:graphicData>
        </a:graphic>
      </p:graphicFrame>
      <p:graphicFrame>
        <p:nvGraphicFramePr>
          <p:cNvPr id="5" name="Group 2"/>
          <p:cNvGraphicFramePr>
            <a:graphicFrameLocks noGrp="1"/>
          </p:cNvGraphicFramePr>
          <p:nvPr/>
        </p:nvGraphicFramePr>
        <p:xfrm>
          <a:off x="762000" y="1600200"/>
          <a:ext cx="4233863" cy="3172143"/>
        </p:xfrm>
        <a:graphic>
          <a:graphicData uri="http://schemas.openxmlformats.org/drawingml/2006/table">
            <a:tbl>
              <a:tblPr firstRow="1">
                <a:tableStyleId>{21E4AEA4-8DFA-4A89-87EB-49C32662AFE0}</a:tableStyleId>
              </a:tblPr>
              <a:tblGrid>
                <a:gridCol w="1243013"/>
                <a:gridCol w="1152525"/>
                <a:gridCol w="1168400"/>
                <a:gridCol w="669925"/>
              </a:tblGrid>
              <a:tr h="398463">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smtClean="0">
                          <a:ln>
                            <a:noFill/>
                          </a:ln>
                          <a:effectLst/>
                        </a:rPr>
                        <a:t>Person</a:t>
                      </a: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smtClean="0">
                          <a:ln>
                            <a:noFill/>
                          </a:ln>
                          <a:effectLst/>
                        </a:rPr>
                        <a:t>N</a:t>
                      </a: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smtClean="0">
                          <a:ln>
                            <a:noFill/>
                          </a:ln>
                          <a:effectLst/>
                        </a:rPr>
                        <a:t>S</a:t>
                      </a: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smtClean="0">
                          <a:ln>
                            <a:noFill/>
                          </a:ln>
                          <a:effectLst/>
                        </a:rPr>
                        <a:t>A</a:t>
                      </a: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tc>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smtClean="0">
                          <a:ln>
                            <a:noFill/>
                          </a:ln>
                          <a:effectLst/>
                        </a:rPr>
                        <a:t>Albert</a:t>
                      </a:r>
                      <a:endParaRPr kumimoji="0" lang="en-US" sz="2000" b="0" i="0" u="none" strike="noStrike" cap="none" normalizeH="0" baseline="0" smtClean="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smtClean="0">
                          <a:ln>
                            <a:noFill/>
                          </a:ln>
                          <a:effectLst/>
                        </a:rPr>
                        <a:t>M</a:t>
                      </a: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smtClean="0">
                          <a:ln>
                            <a:noFill/>
                          </a:ln>
                          <a:effectLst/>
                        </a:rPr>
                        <a:t>20</a:t>
                      </a: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tc>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smtClean="0">
                          <a:ln>
                            <a:noFill/>
                          </a:ln>
                          <a:effectLst/>
                        </a:rPr>
                        <a:t>Dennis</a:t>
                      </a:r>
                      <a:endParaRPr kumimoji="0" lang="en-US" sz="2000" b="0" i="0" u="none" strike="noStrike" cap="none" normalizeH="0" baseline="0" smtClean="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smtClean="0">
                          <a:ln>
                            <a:noFill/>
                          </a:ln>
                          <a:effectLst/>
                        </a:rPr>
                        <a:t>M</a:t>
                      </a:r>
                      <a:endParaRPr kumimoji="0" lang="en-US" sz="2000" b="0" i="0" u="none" strike="noStrike" cap="none" normalizeH="0" baseline="0" smtClean="0">
                        <a:ln>
                          <a:noFill/>
                        </a:ln>
                        <a:solidFill>
                          <a:schemeClr val="tx2"/>
                        </a:solidFill>
                        <a:effectLst/>
                        <a:latin typeface="Arial Narrow" pitchFamily="34"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smtClean="0">
                          <a:ln>
                            <a:noFill/>
                          </a:ln>
                          <a:effectLst/>
                        </a:rPr>
                        <a:t>40</a:t>
                      </a: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tc>
              </a:tr>
              <a:tr h="368300">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smtClean="0">
                          <a:ln>
                            <a:noFill/>
                          </a:ln>
                          <a:effectLst/>
                        </a:rPr>
                        <a:t>Evelyn</a:t>
                      </a:r>
                      <a:endParaRPr kumimoji="0" lang="en-US" sz="2000" b="0" i="0" u="none" strike="noStrike" cap="none" normalizeH="0" baseline="0" smtClean="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smtClean="0">
                          <a:ln>
                            <a:noFill/>
                          </a:ln>
                          <a:effectLst/>
                        </a:rPr>
                        <a:t>F</a:t>
                      </a: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smtClean="0">
                          <a:ln>
                            <a:noFill/>
                          </a:ln>
                          <a:effectLst/>
                        </a:rPr>
                        <a:t>20</a:t>
                      </a: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tc>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smtClean="0">
                          <a:ln>
                            <a:noFill/>
                          </a:ln>
                          <a:effectLst/>
                        </a:rPr>
                        <a:t>John</a:t>
                      </a:r>
                      <a:endParaRPr kumimoji="0" lang="en-US" sz="2000" b="0" i="0" u="none" strike="noStrike" cap="none" normalizeH="0" baseline="0" smtClean="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smtClean="0">
                          <a:ln>
                            <a:noFill/>
                          </a:ln>
                          <a:effectLst/>
                        </a:rPr>
                        <a:t>M</a:t>
                      </a:r>
                      <a:endParaRPr kumimoji="0" lang="en-US" sz="2000" b="0" i="0" u="none" strike="noStrike" cap="none" normalizeH="0" baseline="0" smtClean="0">
                        <a:ln>
                          <a:noFill/>
                        </a:ln>
                        <a:solidFill>
                          <a:schemeClr val="tx2"/>
                        </a:solidFill>
                        <a:effectLst/>
                        <a:latin typeface="Arial Narrow" pitchFamily="34"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smtClean="0">
                          <a:ln>
                            <a:noFill/>
                          </a:ln>
                          <a:effectLst/>
                        </a:rPr>
                        <a:t>60</a:t>
                      </a: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tc>
              </a:tr>
              <a:tr h="368300">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smtClean="0">
                          <a:ln>
                            <a:noFill/>
                          </a:ln>
                          <a:effectLst/>
                        </a:rPr>
                        <a:t>Mary</a:t>
                      </a:r>
                      <a:endParaRPr kumimoji="0" lang="en-US" sz="2000" b="0" i="0" u="none" strike="noStrike" cap="none" normalizeH="0" baseline="0" smtClean="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smtClean="0">
                          <a:ln>
                            <a:noFill/>
                          </a:ln>
                          <a:effectLst/>
                        </a:rPr>
                        <a:t>F</a:t>
                      </a:r>
                      <a:endParaRPr kumimoji="0" lang="en-US" sz="2000" b="0" i="0" u="none" strike="noStrike" cap="none" normalizeH="0" baseline="0" smtClean="0">
                        <a:ln>
                          <a:noFill/>
                        </a:ln>
                        <a:solidFill>
                          <a:schemeClr val="tx2"/>
                        </a:solidFill>
                        <a:effectLst/>
                        <a:latin typeface="Arial Narrow" pitchFamily="34"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smtClean="0">
                          <a:ln>
                            <a:noFill/>
                          </a:ln>
                          <a:effectLst/>
                        </a:rPr>
                        <a:t>40</a:t>
                      </a: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tc>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smtClean="0">
                          <a:ln>
                            <a:noFill/>
                          </a:ln>
                          <a:effectLst/>
                        </a:rPr>
                        <a:t>Robert</a:t>
                      </a:r>
                      <a:endParaRPr kumimoji="0" lang="en-US" sz="2000" b="0" i="0" u="none" strike="noStrike" cap="none" normalizeH="0" baseline="0" smtClean="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smtClean="0">
                          <a:ln>
                            <a:noFill/>
                          </a:ln>
                          <a:effectLst/>
                        </a:rPr>
                        <a:t>M</a:t>
                      </a:r>
                      <a:endParaRPr kumimoji="0" lang="en-US" sz="2000" b="0" i="0" u="none" strike="noStrike" cap="none" normalizeH="0" baseline="0" smtClean="0">
                        <a:ln>
                          <a:noFill/>
                        </a:ln>
                        <a:solidFill>
                          <a:schemeClr val="tx2"/>
                        </a:solidFill>
                        <a:effectLst/>
                        <a:latin typeface="Arial Narrow" pitchFamily="34"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smtClean="0">
                          <a:ln>
                            <a:noFill/>
                          </a:ln>
                          <a:effectLst/>
                        </a:rPr>
                        <a:t>60</a:t>
                      </a: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tc>
              </a:tr>
              <a:tr h="368300">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smtClean="0">
                          <a:ln>
                            <a:noFill/>
                          </a:ln>
                          <a:effectLst/>
                        </a:rPr>
                        <a:t>Susan</a:t>
                      </a:r>
                      <a:endParaRPr kumimoji="0" lang="en-US" sz="2000" b="0" i="0" u="none" strike="noStrike" cap="none" normalizeH="0" baseline="0" smtClean="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smtClean="0">
                          <a:ln>
                            <a:noFill/>
                          </a:ln>
                          <a:effectLst/>
                        </a:rPr>
                        <a:t>F</a:t>
                      </a:r>
                      <a:endParaRPr kumimoji="0" lang="en-US" sz="2000" b="0" i="0" u="none" strike="noStrike" cap="none" normalizeH="0" baseline="0" smtClean="0">
                        <a:ln>
                          <a:noFill/>
                        </a:ln>
                        <a:solidFill>
                          <a:schemeClr val="tx2"/>
                        </a:solidFill>
                        <a:effectLst/>
                        <a:latin typeface="Arial Narrow" pitchFamily="34"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smtClean="0">
                          <a:ln>
                            <a:noFill/>
                          </a:ln>
                          <a:effectLst/>
                        </a:rPr>
                        <a:t>40</a:t>
                      </a: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tc>
              </a:tr>
            </a:tbl>
          </a:graphicData>
        </a:graphic>
      </p:graphicFrame>
      <p:graphicFrame>
        <p:nvGraphicFramePr>
          <p:cNvPr id="6" name="Group 2"/>
          <p:cNvGraphicFramePr>
            <a:graphicFrameLocks noGrp="1"/>
          </p:cNvGraphicFramePr>
          <p:nvPr/>
        </p:nvGraphicFramePr>
        <p:xfrm>
          <a:off x="5410200" y="1600200"/>
          <a:ext cx="3563938" cy="2773680"/>
        </p:xfrm>
        <a:graphic>
          <a:graphicData uri="http://schemas.openxmlformats.org/drawingml/2006/table">
            <a:tbl>
              <a:tblPr firstRow="1">
                <a:tableStyleId>{21E4AEA4-8DFA-4A89-87EB-49C32662AFE0}</a:tableStyleId>
              </a:tblPr>
              <a:tblGrid>
                <a:gridCol w="1243013"/>
                <a:gridCol w="1152525"/>
                <a:gridCol w="1168400"/>
              </a:tblGrid>
              <a:tr h="366713">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smtClean="0">
                          <a:ln>
                            <a:noFill/>
                          </a:ln>
                          <a:effectLst/>
                        </a:rPr>
                        <a:t>Birth</a:t>
                      </a: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smtClean="0">
                          <a:ln>
                            <a:noFill/>
                          </a:ln>
                          <a:effectLst/>
                        </a:rPr>
                        <a:t>P</a:t>
                      </a: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smtClean="0">
                          <a:ln>
                            <a:noFill/>
                          </a:ln>
                          <a:effectLst/>
                        </a:rPr>
                        <a:t>C</a:t>
                      </a: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tc>
              </a:tr>
              <a:tr h="368300">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smtClean="0">
                          <a:ln>
                            <a:noFill/>
                          </a:ln>
                          <a:effectLst/>
                        </a:rPr>
                        <a:t>Dennis</a:t>
                      </a:r>
                      <a:endParaRPr kumimoji="0" lang="en-US" sz="2000" b="0" i="0" u="none" strike="noStrike" cap="none" normalizeH="0" baseline="0" smtClean="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smtClean="0">
                          <a:ln>
                            <a:noFill/>
                          </a:ln>
                          <a:effectLst/>
                        </a:rPr>
                        <a:t>Albert</a:t>
                      </a: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tc>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smtClean="0">
                          <a:ln>
                            <a:noFill/>
                          </a:ln>
                          <a:effectLst/>
                        </a:rPr>
                        <a:t>John</a:t>
                      </a: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smtClean="0">
                          <a:ln>
                            <a:noFill/>
                          </a:ln>
                          <a:effectLst/>
                        </a:rPr>
                        <a:t>Mary</a:t>
                      </a:r>
                      <a:endParaRPr kumimoji="0" lang="en-US" sz="2000" b="0" i="0" u="none" strike="noStrike" cap="none" normalizeH="0" baseline="0" smtClean="0">
                        <a:ln>
                          <a:noFill/>
                        </a:ln>
                        <a:solidFill>
                          <a:schemeClr val="tx2"/>
                        </a:solidFill>
                        <a:effectLst/>
                        <a:latin typeface="Arial Narrow" pitchFamily="34" charset="0"/>
                      </a:endParaRPr>
                    </a:p>
                  </a:txBody>
                  <a:tcPr anchor="b" horzOverflow="overflow"/>
                </a:tc>
              </a:tr>
              <a:tr h="368300">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smtClean="0">
                          <a:ln>
                            <a:noFill/>
                          </a:ln>
                          <a:effectLst/>
                        </a:rPr>
                        <a:t>Mary</a:t>
                      </a:r>
                      <a:endParaRPr kumimoji="0" lang="en-US" sz="2000" b="0" i="0" u="none" strike="noStrike" cap="none" normalizeH="0" baseline="0" smtClean="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smtClean="0">
                          <a:ln>
                            <a:noFill/>
                          </a:ln>
                          <a:effectLst/>
                        </a:rPr>
                        <a:t>Albert</a:t>
                      </a:r>
                      <a:endParaRPr kumimoji="0" lang="en-US" sz="2000" b="0" i="0" u="none" strike="noStrike" cap="none" normalizeH="0" baseline="0" smtClean="0">
                        <a:ln>
                          <a:noFill/>
                        </a:ln>
                        <a:solidFill>
                          <a:schemeClr val="tx2"/>
                        </a:solidFill>
                        <a:effectLst/>
                        <a:latin typeface="Arial Narrow" pitchFamily="34" charset="0"/>
                      </a:endParaRPr>
                    </a:p>
                  </a:txBody>
                  <a:tcPr anchor="b" horzOverflow="overflow"/>
                </a:tc>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smtClean="0">
                          <a:ln>
                            <a:noFill/>
                          </a:ln>
                          <a:effectLst/>
                        </a:rPr>
                        <a:t>Robert</a:t>
                      </a:r>
                      <a:endParaRPr kumimoji="0" lang="en-US" sz="2000" b="0" i="0" u="none" strike="noStrike" cap="none" normalizeH="0" baseline="0" smtClean="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smtClean="0">
                          <a:ln>
                            <a:noFill/>
                          </a:ln>
                          <a:effectLst/>
                        </a:rPr>
                        <a:t>Evelyn</a:t>
                      </a:r>
                      <a:endParaRPr kumimoji="0" lang="en-US" sz="2000" b="0" i="0" u="none" strike="noStrike" cap="none" normalizeH="0" baseline="0" smtClean="0">
                        <a:ln>
                          <a:noFill/>
                        </a:ln>
                        <a:solidFill>
                          <a:schemeClr val="tx2"/>
                        </a:solidFill>
                        <a:effectLst/>
                        <a:latin typeface="Arial Narrow" pitchFamily="34" charset="0"/>
                      </a:endParaRPr>
                    </a:p>
                  </a:txBody>
                  <a:tcPr anchor="b" horzOverflow="overflow"/>
                </a:tc>
              </a:tr>
              <a:tr h="368300">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smtClean="0">
                          <a:ln>
                            <a:noFill/>
                          </a:ln>
                          <a:effectLst/>
                        </a:rPr>
                        <a:t>Susan</a:t>
                      </a:r>
                      <a:endParaRPr kumimoji="0" lang="en-US" sz="2000" b="0" i="0" u="none" strike="noStrike" cap="none" normalizeH="0" baseline="0" smtClean="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smtClean="0">
                          <a:ln>
                            <a:noFill/>
                          </a:ln>
                          <a:effectLst/>
                        </a:rPr>
                        <a:t>Evelyn</a:t>
                      </a:r>
                      <a:endParaRPr kumimoji="0" lang="en-US" sz="2000" b="0" i="0" u="none" strike="noStrike" cap="none" normalizeH="0" baseline="0" smtClean="0">
                        <a:ln>
                          <a:noFill/>
                        </a:ln>
                        <a:solidFill>
                          <a:schemeClr val="tx2"/>
                        </a:solidFill>
                        <a:effectLst/>
                        <a:latin typeface="Arial Narrow" pitchFamily="34" charset="0"/>
                      </a:endParaRPr>
                    </a:p>
                  </a:txBody>
                  <a:tcPr anchor="b" horzOverflow="overflow"/>
                </a:tc>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smtClean="0">
                          <a:ln>
                            <a:noFill/>
                          </a:ln>
                          <a:effectLst/>
                        </a:rPr>
                        <a:t>Susan</a:t>
                      </a:r>
                      <a:endParaRPr kumimoji="0" lang="en-US" sz="2000" b="0" i="0" u="none" strike="noStrike" cap="none" normalizeH="0" baseline="0" smtClean="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smtClean="0">
                          <a:ln>
                            <a:noFill/>
                          </a:ln>
                          <a:effectLst/>
                        </a:rPr>
                        <a:t>Richard</a:t>
                      </a: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tc>
              </a:tr>
            </a:tbl>
          </a:graphicData>
        </a:graphic>
      </p:graphicFrame>
      <p:graphicFrame>
        <p:nvGraphicFramePr>
          <p:cNvPr id="8" name="Group 2"/>
          <p:cNvGraphicFramePr>
            <a:graphicFrameLocks noGrp="1"/>
          </p:cNvGraphicFramePr>
          <p:nvPr/>
        </p:nvGraphicFramePr>
        <p:xfrm>
          <a:off x="3124200" y="5715000"/>
          <a:ext cx="4249737" cy="1188720"/>
        </p:xfrm>
        <a:graphic>
          <a:graphicData uri="http://schemas.openxmlformats.org/drawingml/2006/table">
            <a:tbl>
              <a:tblPr firstRow="1">
                <a:tableStyleId>{21E4AEA4-8DFA-4A89-87EB-49C32662AFE0}</a:tableStyleId>
              </a:tblPr>
              <a:tblGrid>
                <a:gridCol w="1341437"/>
                <a:gridCol w="1149350"/>
                <a:gridCol w="1147763"/>
                <a:gridCol w="611187"/>
              </a:tblGrid>
              <a:tr h="366713">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smtClean="0">
                          <a:ln>
                            <a:noFill/>
                          </a:ln>
                          <a:effectLst/>
                        </a:rPr>
                        <a:t>Marriage</a:t>
                      </a: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smtClean="0">
                          <a:ln>
                            <a:noFill/>
                          </a:ln>
                          <a:effectLst/>
                        </a:rPr>
                        <a:t>H</a:t>
                      </a: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smtClean="0">
                          <a:ln>
                            <a:noFill/>
                          </a:ln>
                          <a:effectLst/>
                        </a:rPr>
                        <a:t>W</a:t>
                      </a: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smtClean="0">
                          <a:ln>
                            <a:noFill/>
                          </a:ln>
                          <a:effectLst/>
                        </a:rPr>
                        <a:t>A</a:t>
                      </a: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tc>
              </a:tr>
              <a:tr h="368300">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smtClean="0">
                          <a:ln>
                            <a:noFill/>
                          </a:ln>
                          <a:effectLst/>
                        </a:rPr>
                        <a:t>Dennis</a:t>
                      </a:r>
                      <a:endParaRPr kumimoji="0" lang="en-US" sz="2000" b="0" i="0" u="none" strike="noStrike" cap="none" normalizeH="0" baseline="0" smtClean="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smtClean="0">
                          <a:ln>
                            <a:noFill/>
                          </a:ln>
                          <a:effectLst/>
                        </a:rPr>
                        <a:t>Mary</a:t>
                      </a:r>
                      <a:endParaRPr kumimoji="0" lang="en-US" sz="2000" b="0" i="0" u="none" strike="noStrike" cap="none" normalizeH="0" baseline="0" smtClean="0">
                        <a:ln>
                          <a:noFill/>
                        </a:ln>
                        <a:solidFill>
                          <a:schemeClr val="tx2"/>
                        </a:solidFill>
                        <a:effectLst/>
                        <a:latin typeface="Arial Narrow" pitchFamily="34"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smtClean="0">
                          <a:ln>
                            <a:noFill/>
                          </a:ln>
                          <a:effectLst/>
                        </a:rPr>
                        <a:t>20</a:t>
                      </a: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tc>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smtClean="0">
                          <a:ln>
                            <a:noFill/>
                          </a:ln>
                          <a:effectLst/>
                        </a:rPr>
                        <a:t>Robert</a:t>
                      </a:r>
                      <a:endParaRPr kumimoji="0" lang="en-US" sz="2000" b="0" i="0" u="none" strike="noStrike" cap="none" normalizeH="0" baseline="0" smtClean="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smtClean="0">
                          <a:ln>
                            <a:noFill/>
                          </a:ln>
                          <a:effectLst/>
                        </a:rPr>
                        <a:t>Susan</a:t>
                      </a: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smtClean="0">
                          <a:ln>
                            <a:noFill/>
                          </a:ln>
                          <a:effectLst/>
                        </a:rPr>
                        <a:t>30</a:t>
                      </a: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smtClean="0"/>
              <a:t>Our Instance In Microsoft Access</a:t>
            </a:r>
          </a:p>
        </p:txBody>
      </p:sp>
      <p:sp>
        <p:nvSpPr>
          <p:cNvPr id="32771" name="Content Placeholder 2"/>
          <p:cNvSpPr>
            <a:spLocks noGrp="1"/>
          </p:cNvSpPr>
          <p:nvPr>
            <p:ph idx="1"/>
          </p:nvPr>
        </p:nvSpPr>
        <p:spPr/>
        <p:txBody>
          <a:bodyPr/>
          <a:lstStyle/>
          <a:p>
            <a:endParaRPr lang="en-US" smtClean="0"/>
          </a:p>
        </p:txBody>
      </p:sp>
      <p:pic>
        <p:nvPicPr>
          <p:cNvPr id="32772" name="Picture 2"/>
          <p:cNvPicPr>
            <a:picLocks noChangeAspect="1" noChangeArrowheads="1"/>
          </p:cNvPicPr>
          <p:nvPr/>
        </p:nvPicPr>
        <p:blipFill>
          <a:blip r:embed="rId3" cstate="print"/>
          <a:srcRect/>
          <a:stretch>
            <a:fillRect/>
          </a:stretch>
        </p:blipFill>
        <p:spPr bwMode="auto">
          <a:xfrm>
            <a:off x="1066800" y="1752600"/>
            <a:ext cx="3067050" cy="1828800"/>
          </a:xfrm>
          <a:prstGeom prst="rect">
            <a:avLst/>
          </a:prstGeom>
          <a:noFill/>
          <a:ln w="12700">
            <a:noFill/>
            <a:miter lim="800000"/>
            <a:headEnd/>
            <a:tailEnd/>
          </a:ln>
        </p:spPr>
      </p:pic>
      <p:pic>
        <p:nvPicPr>
          <p:cNvPr id="32773" name="Picture 3"/>
          <p:cNvPicPr>
            <a:picLocks noChangeAspect="1" noChangeArrowheads="1"/>
          </p:cNvPicPr>
          <p:nvPr/>
        </p:nvPicPr>
        <p:blipFill>
          <a:blip r:embed="rId4" cstate="print"/>
          <a:srcRect/>
          <a:stretch>
            <a:fillRect/>
          </a:stretch>
        </p:blipFill>
        <p:spPr bwMode="auto">
          <a:xfrm>
            <a:off x="5257800" y="1752600"/>
            <a:ext cx="2114550" cy="1666875"/>
          </a:xfrm>
          <a:prstGeom prst="rect">
            <a:avLst/>
          </a:prstGeom>
          <a:noFill/>
          <a:ln w="12700">
            <a:noFill/>
            <a:miter lim="800000"/>
            <a:headEnd/>
            <a:tailEnd/>
          </a:ln>
        </p:spPr>
      </p:pic>
      <p:pic>
        <p:nvPicPr>
          <p:cNvPr id="32774" name="Picture 4"/>
          <p:cNvPicPr>
            <a:picLocks noChangeAspect="1" noChangeArrowheads="1"/>
          </p:cNvPicPr>
          <p:nvPr/>
        </p:nvPicPr>
        <p:blipFill>
          <a:blip r:embed="rId5" cstate="print"/>
          <a:srcRect/>
          <a:stretch>
            <a:fillRect/>
          </a:stretch>
        </p:blipFill>
        <p:spPr bwMode="auto">
          <a:xfrm>
            <a:off x="3200400" y="4724400"/>
            <a:ext cx="3114675" cy="904875"/>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33795"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33796" name="Rectangle 4"/>
          <p:cNvSpPr>
            <a:spLocks noGrp="1" noChangeArrowheads="1"/>
          </p:cNvSpPr>
          <p:nvPr>
            <p:ph type="title"/>
          </p:nvPr>
        </p:nvSpPr>
        <p:spPr/>
        <p:txBody>
          <a:bodyPr/>
          <a:lstStyle/>
          <a:p>
            <a:r>
              <a:rPr lang="en-US" smtClean="0"/>
              <a:t>A Query</a:t>
            </a:r>
          </a:p>
        </p:txBody>
      </p:sp>
      <p:sp>
        <p:nvSpPr>
          <p:cNvPr id="33797" name="Rectangle 5"/>
          <p:cNvSpPr>
            <a:spLocks noGrp="1" noChangeArrowheads="1"/>
          </p:cNvSpPr>
          <p:nvPr>
            <p:ph type="body" idx="1"/>
          </p:nvPr>
        </p:nvSpPr>
        <p:spPr/>
        <p:txBody>
          <a:bodyPr/>
          <a:lstStyle/>
          <a:p>
            <a:r>
              <a:rPr lang="en-US" sz="2000" dirty="0" smtClean="0"/>
              <a:t>Produce the relation Answer(A) consisting of all ages of people</a:t>
            </a:r>
          </a:p>
          <a:p>
            <a:r>
              <a:rPr lang="en-US" sz="2000" dirty="0" smtClean="0"/>
              <a:t>Note that all the information required can be obtained from looking at a single relation, Person</a:t>
            </a:r>
          </a:p>
          <a:p>
            <a:r>
              <a:rPr lang="en-US" sz="2000" dirty="0" smtClean="0"/>
              <a:t>Answer:= </a:t>
            </a:r>
          </a:p>
          <a:p>
            <a:pPr>
              <a:buFont typeface="Monotype Sorts" pitchFamily="2" charset="2"/>
              <a:buNone/>
            </a:pPr>
            <a:r>
              <a:rPr lang="en-US" sz="2000" dirty="0" smtClean="0"/>
              <a:t>	</a:t>
            </a:r>
            <a:r>
              <a:rPr lang="en-US" sz="2000" dirty="0" smtClean="0">
                <a:solidFill>
                  <a:srgbClr val="00AE00"/>
                </a:solidFill>
              </a:rPr>
              <a:t>SELECT</a:t>
            </a:r>
            <a:r>
              <a:rPr lang="en-US" sz="2000" dirty="0" smtClean="0"/>
              <a:t> A</a:t>
            </a:r>
          </a:p>
          <a:p>
            <a:pPr>
              <a:buFont typeface="Monotype Sorts" pitchFamily="2" charset="2"/>
              <a:buNone/>
            </a:pPr>
            <a:r>
              <a:rPr lang="en-US" sz="2000" dirty="0" smtClean="0"/>
              <a:t>	</a:t>
            </a:r>
            <a:r>
              <a:rPr lang="en-US" sz="2000" dirty="0" smtClean="0">
                <a:solidFill>
                  <a:srgbClr val="00AE00"/>
                </a:solidFill>
              </a:rPr>
              <a:t>FROM</a:t>
            </a:r>
            <a:r>
              <a:rPr lang="en-US" sz="2000" dirty="0" smtClean="0"/>
              <a:t> Person; </a:t>
            </a:r>
          </a:p>
          <a:p>
            <a:pPr>
              <a:buFont typeface="Monotype Sorts" pitchFamily="2" charset="2"/>
              <a:buNone/>
            </a:pPr>
            <a:r>
              <a:rPr lang="en-US" sz="2000" dirty="0" smtClean="0"/>
              <a:t>	</a:t>
            </a:r>
          </a:p>
          <a:p>
            <a:pPr>
              <a:buFont typeface="Monotype Sorts" pitchFamily="2" charset="2"/>
              <a:buNone/>
            </a:pPr>
            <a:r>
              <a:rPr lang="en-US" sz="2000" dirty="0" smtClean="0"/>
              <a:t>		</a:t>
            </a:r>
          </a:p>
          <a:p>
            <a:pPr>
              <a:buFont typeface="Monotype Sorts" pitchFamily="2" charset="2"/>
              <a:buNone/>
            </a:pPr>
            <a:endParaRPr lang="en-US" sz="2000" dirty="0" smtClean="0"/>
          </a:p>
          <a:p>
            <a:pPr>
              <a:buFont typeface="Monotype Sorts" pitchFamily="2" charset="2"/>
              <a:buNone/>
            </a:pPr>
            <a:endParaRPr lang="en-US" sz="2000" dirty="0" smtClean="0"/>
          </a:p>
          <a:p>
            <a:pPr>
              <a:buFont typeface="Monotype Sorts" pitchFamily="2" charset="2"/>
              <a:buNone/>
            </a:pPr>
            <a:endParaRPr lang="en-US" sz="2000" dirty="0" smtClean="0"/>
          </a:p>
          <a:p>
            <a:pPr>
              <a:buFont typeface="Monotype Sorts" pitchFamily="2" charset="2"/>
              <a:buNone/>
            </a:pPr>
            <a:endParaRPr lang="en-US" sz="2000" dirty="0" smtClean="0"/>
          </a:p>
          <a:p>
            <a:pPr>
              <a:buFont typeface="Monotype Sorts" pitchFamily="2" charset="2"/>
              <a:buNone/>
            </a:pPr>
            <a:endParaRPr lang="en-US" sz="2000" dirty="0" smtClean="0"/>
          </a:p>
          <a:p>
            <a:endParaRPr lang="en-US" sz="2000" dirty="0" smtClean="0"/>
          </a:p>
          <a:p>
            <a:endParaRPr lang="en-US" sz="2000" dirty="0" smtClean="0"/>
          </a:p>
          <a:p>
            <a:r>
              <a:rPr lang="en-US" sz="2000" dirty="0" smtClean="0"/>
              <a:t>Recall that whether duplicates are removed or not is not important (at least for the time being in our course)</a:t>
            </a:r>
          </a:p>
        </p:txBody>
      </p:sp>
      <p:graphicFrame>
        <p:nvGraphicFramePr>
          <p:cNvPr id="7" name="Group 2"/>
          <p:cNvGraphicFramePr>
            <a:graphicFrameLocks noGrp="1"/>
          </p:cNvGraphicFramePr>
          <p:nvPr/>
        </p:nvGraphicFramePr>
        <p:xfrm>
          <a:off x="3124200" y="3352800"/>
          <a:ext cx="1912938" cy="3172143"/>
        </p:xfrm>
        <a:graphic>
          <a:graphicData uri="http://schemas.openxmlformats.org/drawingml/2006/table">
            <a:tbl>
              <a:tblPr firstRow="1">
                <a:tableStyleId>{21E4AEA4-8DFA-4A89-87EB-49C32662AFE0}</a:tableStyleId>
              </a:tblPr>
              <a:tblGrid>
                <a:gridCol w="1243013"/>
                <a:gridCol w="669925"/>
              </a:tblGrid>
              <a:tr h="398463">
                <a:tc>
                  <a:txBody>
                    <a:bodyPr/>
                    <a:lstStyle/>
                    <a:p>
                      <a:pPr marL="0" marR="0" lvl="0" indent="0" algn="ctr" defTabSz="914400" rtl="0" eaLnBrk="0" fontAlgn="b"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smtClean="0">
                          <a:ln>
                            <a:noFill/>
                          </a:ln>
                          <a:effectLst/>
                        </a:rPr>
                        <a:t>A</a:t>
                      </a: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tc>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smtClean="0">
                          <a:ln>
                            <a:noFill/>
                          </a:ln>
                          <a:effectLst/>
                        </a:rPr>
                        <a:t>20</a:t>
                      </a: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tc>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smtClean="0">
                          <a:ln>
                            <a:noFill/>
                          </a:ln>
                          <a:effectLst/>
                        </a:rPr>
                        <a:t>40</a:t>
                      </a: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tc>
              </a:tr>
              <a:tr h="368300">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smtClean="0">
                          <a:ln>
                            <a:noFill/>
                          </a:ln>
                          <a:effectLst/>
                        </a:rPr>
                        <a:t>20</a:t>
                      </a: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tc>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smtClean="0">
                          <a:ln>
                            <a:noFill/>
                          </a:ln>
                          <a:effectLst/>
                        </a:rPr>
                        <a:t>60</a:t>
                      </a: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tc>
              </a:tr>
              <a:tr h="368300">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smtClean="0">
                          <a:ln>
                            <a:noFill/>
                          </a:ln>
                          <a:effectLst/>
                        </a:rPr>
                        <a:t>40</a:t>
                      </a: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tc>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smtClean="0">
                          <a:ln>
                            <a:noFill/>
                          </a:ln>
                          <a:effectLst/>
                        </a:rPr>
                        <a:t>60</a:t>
                      </a: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tc>
              </a:tr>
              <a:tr h="368300">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smtClean="0">
                          <a:ln>
                            <a:noFill/>
                          </a:ln>
                          <a:effectLst/>
                        </a:rPr>
                        <a:t>40</a:t>
                      </a: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tc>
              </a:tr>
            </a:tbl>
          </a:graphicData>
        </a:graphic>
      </p:graphicFrame>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mtClean="0"/>
              <a:t>Sets And Operations On Them</a:t>
            </a:r>
          </a:p>
        </p:txBody>
      </p:sp>
      <p:sp>
        <p:nvSpPr>
          <p:cNvPr id="8195" name="Rectangle 3"/>
          <p:cNvSpPr>
            <a:spLocks noGrp="1" noChangeArrowheads="1"/>
          </p:cNvSpPr>
          <p:nvPr>
            <p:ph type="body" idx="1"/>
          </p:nvPr>
        </p:nvSpPr>
        <p:spPr/>
        <p:txBody>
          <a:bodyPr/>
          <a:lstStyle/>
          <a:p>
            <a:r>
              <a:rPr lang="en-US" smtClean="0">
                <a:sym typeface="Symbol" pitchFamily="18" charset="2"/>
              </a:rPr>
              <a:t>If </a:t>
            </a:r>
            <a:r>
              <a:rPr lang="en-US" i="1" smtClean="0">
                <a:sym typeface="Symbol" pitchFamily="18" charset="2"/>
              </a:rPr>
              <a:t>A</a:t>
            </a:r>
            <a:r>
              <a:rPr lang="en-US" smtClean="0">
                <a:sym typeface="Symbol" pitchFamily="18" charset="2"/>
              </a:rPr>
              <a:t>, </a:t>
            </a:r>
            <a:r>
              <a:rPr lang="en-US" i="1" smtClean="0">
                <a:sym typeface="Symbol" pitchFamily="18" charset="2"/>
              </a:rPr>
              <a:t>B</a:t>
            </a:r>
            <a:r>
              <a:rPr lang="en-US" smtClean="0">
                <a:sym typeface="Symbol" pitchFamily="18" charset="2"/>
              </a:rPr>
              <a:t>,</a:t>
            </a:r>
            <a:r>
              <a:rPr lang="en-US" i="1" smtClean="0">
                <a:sym typeface="Symbol" pitchFamily="18" charset="2"/>
              </a:rPr>
              <a:t> </a:t>
            </a:r>
            <a:r>
              <a:rPr lang="en-US" smtClean="0">
                <a:sym typeface="Symbol" pitchFamily="18" charset="2"/>
              </a:rPr>
              <a:t>and </a:t>
            </a:r>
            <a:r>
              <a:rPr lang="en-US" i="1" smtClean="0">
                <a:sym typeface="Symbol" pitchFamily="18" charset="2"/>
              </a:rPr>
              <a:t>C </a:t>
            </a:r>
            <a:r>
              <a:rPr lang="en-US" smtClean="0">
                <a:sym typeface="Symbol" pitchFamily="18" charset="2"/>
              </a:rPr>
              <a:t>are sets, then we have the operations</a:t>
            </a:r>
          </a:p>
          <a:p>
            <a:r>
              <a:rPr lang="en-US" smtClean="0">
                <a:sym typeface="Symbol" pitchFamily="18" charset="2"/>
              </a:rPr>
              <a:t> Union, </a:t>
            </a:r>
            <a:r>
              <a:rPr lang="en-US" i="1" smtClean="0">
                <a:sym typeface="Symbol" pitchFamily="18" charset="2"/>
              </a:rPr>
              <a:t>A </a:t>
            </a:r>
            <a:r>
              <a:rPr lang="en-US" smtClean="0">
                <a:sym typeface="Symbol" pitchFamily="18" charset="2"/>
              </a:rPr>
              <a:t> </a:t>
            </a:r>
            <a:r>
              <a:rPr lang="en-US" i="1" smtClean="0">
                <a:sym typeface="Symbol" pitchFamily="18" charset="2"/>
              </a:rPr>
              <a:t>B</a:t>
            </a:r>
            <a:r>
              <a:rPr lang="en-US" smtClean="0">
                <a:sym typeface="Symbol" pitchFamily="18" charset="2"/>
              </a:rPr>
              <a:t> = { </a:t>
            </a:r>
            <a:r>
              <a:rPr lang="en-US" i="1" smtClean="0">
                <a:sym typeface="Symbol" pitchFamily="18" charset="2"/>
              </a:rPr>
              <a:t>x </a:t>
            </a:r>
            <a:r>
              <a:rPr lang="en-US" smtClean="0">
                <a:sym typeface="Symbol" pitchFamily="18" charset="2"/>
              </a:rPr>
              <a:t> </a:t>
            </a:r>
            <a:r>
              <a:rPr lang="en-US" i="1" smtClean="0">
                <a:sym typeface="Symbol" pitchFamily="18" charset="2"/>
              </a:rPr>
              <a:t>x </a:t>
            </a:r>
            <a:r>
              <a:rPr lang="en-US" smtClean="0">
                <a:sym typeface="Symbol" pitchFamily="18" charset="2"/>
              </a:rPr>
              <a:t> </a:t>
            </a:r>
            <a:r>
              <a:rPr lang="en-US" i="1" smtClean="0">
                <a:sym typeface="Symbol" pitchFamily="18" charset="2"/>
              </a:rPr>
              <a:t>A  </a:t>
            </a:r>
            <a:r>
              <a:rPr lang="en-US" smtClean="0">
                <a:sym typeface="Symbol" pitchFamily="18" charset="2"/>
              </a:rPr>
              <a:t>  </a:t>
            </a:r>
            <a:r>
              <a:rPr lang="en-US" i="1" smtClean="0">
                <a:sym typeface="Symbol" pitchFamily="18" charset="2"/>
              </a:rPr>
              <a:t>x </a:t>
            </a:r>
            <a:r>
              <a:rPr lang="en-US" smtClean="0">
                <a:sym typeface="Symbol" pitchFamily="18" charset="2"/>
              </a:rPr>
              <a:t> </a:t>
            </a:r>
            <a:r>
              <a:rPr lang="en-US" i="1" smtClean="0">
                <a:sym typeface="Symbol" pitchFamily="18" charset="2"/>
              </a:rPr>
              <a:t>B</a:t>
            </a:r>
            <a:r>
              <a:rPr lang="en-US" smtClean="0">
                <a:sym typeface="Symbol" pitchFamily="18" charset="2"/>
              </a:rPr>
              <a:t> }</a:t>
            </a:r>
            <a:r>
              <a:rPr lang="en-US" i="1" smtClean="0">
                <a:sym typeface="Symbol" pitchFamily="18" charset="2"/>
              </a:rPr>
              <a:t> </a:t>
            </a:r>
          </a:p>
          <a:p>
            <a:r>
              <a:rPr lang="en-US" smtClean="0">
                <a:sym typeface="Symbol" pitchFamily="18" charset="2"/>
              </a:rPr>
              <a:t> Intersection, </a:t>
            </a:r>
            <a:r>
              <a:rPr lang="en-US" i="1" smtClean="0">
                <a:sym typeface="Symbol" pitchFamily="18" charset="2"/>
              </a:rPr>
              <a:t>A </a:t>
            </a:r>
            <a:r>
              <a:rPr lang="en-US" smtClean="0">
                <a:sym typeface="Symbol" pitchFamily="18" charset="2"/>
              </a:rPr>
              <a:t> </a:t>
            </a:r>
            <a:r>
              <a:rPr lang="en-US" i="1" smtClean="0">
                <a:sym typeface="Symbol" pitchFamily="18" charset="2"/>
              </a:rPr>
              <a:t>B</a:t>
            </a:r>
            <a:r>
              <a:rPr lang="en-US" smtClean="0">
                <a:sym typeface="Symbol" pitchFamily="18" charset="2"/>
              </a:rPr>
              <a:t> = { </a:t>
            </a:r>
            <a:r>
              <a:rPr lang="en-US" i="1" smtClean="0">
                <a:sym typeface="Symbol" pitchFamily="18" charset="2"/>
              </a:rPr>
              <a:t>x </a:t>
            </a:r>
            <a:r>
              <a:rPr lang="en-US" smtClean="0">
                <a:sym typeface="Symbol" pitchFamily="18" charset="2"/>
              </a:rPr>
              <a:t> </a:t>
            </a:r>
            <a:r>
              <a:rPr lang="en-US" i="1" smtClean="0">
                <a:sym typeface="Symbol" pitchFamily="18" charset="2"/>
              </a:rPr>
              <a:t>x </a:t>
            </a:r>
            <a:r>
              <a:rPr lang="en-US" smtClean="0">
                <a:sym typeface="Symbol" pitchFamily="18" charset="2"/>
              </a:rPr>
              <a:t> </a:t>
            </a:r>
            <a:r>
              <a:rPr lang="en-US" i="1" smtClean="0">
                <a:sym typeface="Symbol" pitchFamily="18" charset="2"/>
              </a:rPr>
              <a:t>A  </a:t>
            </a:r>
            <a:r>
              <a:rPr lang="en-US" smtClean="0">
                <a:sym typeface="Symbol" pitchFamily="18" charset="2"/>
              </a:rPr>
              <a:t>  </a:t>
            </a:r>
            <a:r>
              <a:rPr lang="en-US" i="1" smtClean="0">
                <a:sym typeface="Symbol" pitchFamily="18" charset="2"/>
              </a:rPr>
              <a:t>x </a:t>
            </a:r>
            <a:r>
              <a:rPr lang="en-US" smtClean="0">
                <a:sym typeface="Symbol" pitchFamily="18" charset="2"/>
              </a:rPr>
              <a:t> </a:t>
            </a:r>
            <a:r>
              <a:rPr lang="en-US" i="1" smtClean="0">
                <a:sym typeface="Symbol" pitchFamily="18" charset="2"/>
              </a:rPr>
              <a:t>B</a:t>
            </a:r>
            <a:r>
              <a:rPr lang="en-US" smtClean="0">
                <a:sym typeface="Symbol" pitchFamily="18" charset="2"/>
              </a:rPr>
              <a:t> }</a:t>
            </a:r>
          </a:p>
          <a:p>
            <a:r>
              <a:rPr lang="en-US" smtClean="0">
                <a:sym typeface="Symbol" pitchFamily="18" charset="2"/>
              </a:rPr>
              <a:t> Difference, </a:t>
            </a:r>
            <a:r>
              <a:rPr lang="en-US" i="1" smtClean="0">
                <a:sym typeface="Symbol" pitchFamily="18" charset="2"/>
              </a:rPr>
              <a:t>A </a:t>
            </a:r>
            <a:r>
              <a:rPr lang="en-US" smtClean="0">
                <a:sym typeface="Symbol" pitchFamily="18" charset="2"/>
              </a:rPr>
              <a:t> </a:t>
            </a:r>
            <a:r>
              <a:rPr lang="en-US" i="1" smtClean="0">
                <a:sym typeface="Symbol" pitchFamily="18" charset="2"/>
              </a:rPr>
              <a:t>B</a:t>
            </a:r>
            <a:r>
              <a:rPr lang="en-US" smtClean="0">
                <a:sym typeface="Symbol" pitchFamily="18" charset="2"/>
              </a:rPr>
              <a:t> = { </a:t>
            </a:r>
            <a:r>
              <a:rPr lang="en-US" i="1" smtClean="0">
                <a:sym typeface="Symbol" pitchFamily="18" charset="2"/>
              </a:rPr>
              <a:t>x </a:t>
            </a:r>
            <a:r>
              <a:rPr lang="en-US" smtClean="0">
                <a:sym typeface="Symbol" pitchFamily="18" charset="2"/>
              </a:rPr>
              <a:t> </a:t>
            </a:r>
            <a:r>
              <a:rPr lang="en-US" i="1" smtClean="0">
                <a:sym typeface="Symbol" pitchFamily="18" charset="2"/>
              </a:rPr>
              <a:t>x </a:t>
            </a:r>
            <a:r>
              <a:rPr lang="en-US" smtClean="0">
                <a:sym typeface="Symbol" pitchFamily="18" charset="2"/>
              </a:rPr>
              <a:t> </a:t>
            </a:r>
            <a:r>
              <a:rPr lang="en-US" i="1" smtClean="0">
                <a:sym typeface="Symbol" pitchFamily="18" charset="2"/>
              </a:rPr>
              <a:t>A  </a:t>
            </a:r>
            <a:r>
              <a:rPr lang="en-US" smtClean="0">
                <a:sym typeface="Symbol" pitchFamily="18" charset="2"/>
              </a:rPr>
              <a:t>  </a:t>
            </a:r>
            <a:r>
              <a:rPr lang="en-US" i="1" smtClean="0">
                <a:sym typeface="Symbol" pitchFamily="18" charset="2"/>
              </a:rPr>
              <a:t>x </a:t>
            </a:r>
            <a:r>
              <a:rPr lang="en-US" smtClean="0">
                <a:sym typeface="Symbol" pitchFamily="18" charset="2"/>
              </a:rPr>
              <a:t> </a:t>
            </a:r>
            <a:r>
              <a:rPr lang="en-US" i="1" smtClean="0">
                <a:sym typeface="Symbol" pitchFamily="18" charset="2"/>
              </a:rPr>
              <a:t>B</a:t>
            </a:r>
            <a:r>
              <a:rPr lang="en-US" smtClean="0">
                <a:sym typeface="Symbol" pitchFamily="18" charset="2"/>
              </a:rPr>
              <a:t> }</a:t>
            </a:r>
          </a:p>
          <a:p>
            <a:r>
              <a:rPr lang="en-US" smtClean="0">
                <a:sym typeface="Symbol" pitchFamily="18" charset="2"/>
              </a:rPr>
              <a:t> Cartesian product, </a:t>
            </a:r>
            <a:r>
              <a:rPr lang="en-US" i="1" smtClean="0">
                <a:sym typeface="Symbol" pitchFamily="18" charset="2"/>
              </a:rPr>
              <a:t>A </a:t>
            </a:r>
            <a:r>
              <a:rPr lang="en-US" smtClean="0">
                <a:sym typeface="Symbol" pitchFamily="18" charset="2"/>
              </a:rPr>
              <a:t> </a:t>
            </a:r>
            <a:r>
              <a:rPr lang="en-US" i="1" smtClean="0">
                <a:sym typeface="Symbol" pitchFamily="18" charset="2"/>
              </a:rPr>
              <a:t>B</a:t>
            </a:r>
            <a:r>
              <a:rPr lang="en-US" smtClean="0">
                <a:sym typeface="Symbol" pitchFamily="18" charset="2"/>
              </a:rPr>
              <a:t> = { (</a:t>
            </a:r>
            <a:r>
              <a:rPr lang="en-US" i="1" smtClean="0">
                <a:sym typeface="Symbol" pitchFamily="18" charset="2"/>
              </a:rPr>
              <a:t>x</a:t>
            </a:r>
            <a:r>
              <a:rPr lang="en-US" smtClean="0">
                <a:sym typeface="Symbol" pitchFamily="18" charset="2"/>
              </a:rPr>
              <a:t>,</a:t>
            </a:r>
            <a:r>
              <a:rPr lang="en-US" i="1" smtClean="0">
                <a:sym typeface="Symbol" pitchFamily="18" charset="2"/>
              </a:rPr>
              <a:t>y</a:t>
            </a:r>
            <a:r>
              <a:rPr lang="en-US" smtClean="0">
                <a:sym typeface="Symbol" pitchFamily="18" charset="2"/>
              </a:rPr>
              <a:t>)</a:t>
            </a:r>
            <a:r>
              <a:rPr lang="en-US" i="1" smtClean="0">
                <a:sym typeface="Symbol" pitchFamily="18" charset="2"/>
              </a:rPr>
              <a:t> </a:t>
            </a:r>
            <a:r>
              <a:rPr lang="en-US" smtClean="0">
                <a:sym typeface="Symbol" pitchFamily="18" charset="2"/>
              </a:rPr>
              <a:t> </a:t>
            </a:r>
            <a:r>
              <a:rPr lang="en-US" i="1" smtClean="0">
                <a:sym typeface="Symbol" pitchFamily="18" charset="2"/>
              </a:rPr>
              <a:t>x </a:t>
            </a:r>
            <a:r>
              <a:rPr lang="en-US" smtClean="0">
                <a:sym typeface="Symbol" pitchFamily="18" charset="2"/>
              </a:rPr>
              <a:t> </a:t>
            </a:r>
            <a:r>
              <a:rPr lang="en-US" i="1" smtClean="0">
                <a:sym typeface="Symbol" pitchFamily="18" charset="2"/>
              </a:rPr>
              <a:t>A  </a:t>
            </a:r>
            <a:r>
              <a:rPr lang="en-US" smtClean="0">
                <a:sym typeface="Symbol" pitchFamily="18" charset="2"/>
              </a:rPr>
              <a:t>  </a:t>
            </a:r>
            <a:r>
              <a:rPr lang="en-US" i="1" smtClean="0">
                <a:sym typeface="Symbol" pitchFamily="18" charset="2"/>
              </a:rPr>
              <a:t>y </a:t>
            </a:r>
            <a:r>
              <a:rPr lang="en-US" smtClean="0">
                <a:sym typeface="Symbol" pitchFamily="18" charset="2"/>
              </a:rPr>
              <a:t> </a:t>
            </a:r>
            <a:r>
              <a:rPr lang="en-US" i="1" smtClean="0">
                <a:sym typeface="Symbol" pitchFamily="18" charset="2"/>
              </a:rPr>
              <a:t>B</a:t>
            </a:r>
            <a:r>
              <a:rPr lang="en-US" smtClean="0">
                <a:sym typeface="Symbol" pitchFamily="18" charset="2"/>
              </a:rPr>
              <a:t> }, </a:t>
            </a:r>
            <a:r>
              <a:rPr lang="en-US" i="1" smtClean="0">
                <a:sym typeface="Symbol" pitchFamily="18" charset="2"/>
              </a:rPr>
              <a:t>A </a:t>
            </a:r>
            <a:r>
              <a:rPr lang="en-US" smtClean="0">
                <a:sym typeface="Symbol" pitchFamily="18" charset="2"/>
              </a:rPr>
              <a:t> </a:t>
            </a:r>
            <a:r>
              <a:rPr lang="en-US" i="1" smtClean="0">
                <a:sym typeface="Symbol" pitchFamily="18" charset="2"/>
              </a:rPr>
              <a:t>B </a:t>
            </a:r>
            <a:r>
              <a:rPr lang="en-US" smtClean="0">
                <a:sym typeface="Symbol" pitchFamily="18" charset="2"/>
              </a:rPr>
              <a:t> </a:t>
            </a:r>
            <a:r>
              <a:rPr lang="en-US" i="1" smtClean="0">
                <a:sym typeface="Symbol" pitchFamily="18" charset="2"/>
              </a:rPr>
              <a:t>C </a:t>
            </a:r>
            <a:r>
              <a:rPr lang="en-US" smtClean="0">
                <a:sym typeface="Symbol" pitchFamily="18" charset="2"/>
              </a:rPr>
              <a:t> = { (</a:t>
            </a:r>
            <a:r>
              <a:rPr lang="en-US" i="1" smtClean="0">
                <a:sym typeface="Symbol" pitchFamily="18" charset="2"/>
              </a:rPr>
              <a:t>x</a:t>
            </a:r>
            <a:r>
              <a:rPr lang="en-US" smtClean="0">
                <a:sym typeface="Symbol" pitchFamily="18" charset="2"/>
              </a:rPr>
              <a:t>,</a:t>
            </a:r>
            <a:r>
              <a:rPr lang="en-US" i="1" smtClean="0">
                <a:sym typeface="Symbol" pitchFamily="18" charset="2"/>
              </a:rPr>
              <a:t>y,z) </a:t>
            </a:r>
            <a:r>
              <a:rPr lang="en-US" smtClean="0">
                <a:sym typeface="Symbol" pitchFamily="18" charset="2"/>
              </a:rPr>
              <a:t> </a:t>
            </a:r>
            <a:r>
              <a:rPr lang="en-US" i="1" smtClean="0">
                <a:sym typeface="Symbol" pitchFamily="18" charset="2"/>
              </a:rPr>
              <a:t>x </a:t>
            </a:r>
            <a:r>
              <a:rPr lang="en-US" smtClean="0">
                <a:sym typeface="Symbol" pitchFamily="18" charset="2"/>
              </a:rPr>
              <a:t> </a:t>
            </a:r>
            <a:r>
              <a:rPr lang="en-US" i="1" smtClean="0">
                <a:sym typeface="Symbol" pitchFamily="18" charset="2"/>
              </a:rPr>
              <a:t>A  </a:t>
            </a:r>
            <a:r>
              <a:rPr lang="en-US" smtClean="0">
                <a:sym typeface="Symbol" pitchFamily="18" charset="2"/>
              </a:rPr>
              <a:t>  </a:t>
            </a:r>
            <a:r>
              <a:rPr lang="en-US" i="1" smtClean="0">
                <a:sym typeface="Symbol" pitchFamily="18" charset="2"/>
              </a:rPr>
              <a:t>y </a:t>
            </a:r>
            <a:r>
              <a:rPr lang="en-US" smtClean="0">
                <a:sym typeface="Symbol" pitchFamily="18" charset="2"/>
              </a:rPr>
              <a:t> </a:t>
            </a:r>
            <a:r>
              <a:rPr lang="en-US" i="1" smtClean="0">
                <a:sym typeface="Symbol" pitchFamily="18" charset="2"/>
              </a:rPr>
              <a:t>B  </a:t>
            </a:r>
            <a:r>
              <a:rPr lang="en-US" smtClean="0">
                <a:sym typeface="Symbol" pitchFamily="18" charset="2"/>
              </a:rPr>
              <a:t>  </a:t>
            </a:r>
            <a:r>
              <a:rPr lang="en-US" i="1" smtClean="0">
                <a:sym typeface="Symbol" pitchFamily="18" charset="2"/>
              </a:rPr>
              <a:t>z </a:t>
            </a:r>
            <a:r>
              <a:rPr lang="en-US" smtClean="0">
                <a:sym typeface="Symbol" pitchFamily="18" charset="2"/>
              </a:rPr>
              <a:t> </a:t>
            </a:r>
            <a:r>
              <a:rPr lang="en-US" i="1" smtClean="0">
                <a:sym typeface="Symbol" pitchFamily="18" charset="2"/>
              </a:rPr>
              <a:t>B</a:t>
            </a:r>
            <a:r>
              <a:rPr lang="en-US" smtClean="0">
                <a:sym typeface="Symbol" pitchFamily="18" charset="2"/>
              </a:rPr>
              <a:t> }, etc.</a:t>
            </a:r>
          </a:p>
          <a:p>
            <a:r>
              <a:rPr lang="en-US" smtClean="0">
                <a:sym typeface="Symbol" pitchFamily="18" charset="2"/>
              </a:rPr>
              <a:t>The above operations form an </a:t>
            </a:r>
            <a:r>
              <a:rPr lang="en-US" b="1" i="1" smtClean="0">
                <a:solidFill>
                  <a:srgbClr val="FF0000"/>
                </a:solidFill>
                <a:sym typeface="Symbol" pitchFamily="18" charset="2"/>
              </a:rPr>
              <a:t>algebra</a:t>
            </a:r>
            <a:r>
              <a:rPr lang="en-US" smtClean="0">
                <a:sym typeface="Symbol" pitchFamily="18" charset="2"/>
              </a:rPr>
              <a:t>, that is you can perform operations on results of operations, such as (</a:t>
            </a:r>
            <a:r>
              <a:rPr lang="en-US" i="1" smtClean="0">
                <a:sym typeface="Symbol" pitchFamily="18" charset="2"/>
              </a:rPr>
              <a:t>A </a:t>
            </a:r>
            <a:r>
              <a:rPr lang="en-US" smtClean="0">
                <a:sym typeface="Symbol" pitchFamily="18" charset="2"/>
              </a:rPr>
              <a:t> </a:t>
            </a:r>
            <a:r>
              <a:rPr lang="en-US" i="1" smtClean="0">
                <a:sym typeface="Symbol" pitchFamily="18" charset="2"/>
              </a:rPr>
              <a:t>B</a:t>
            </a:r>
            <a:r>
              <a:rPr lang="en-US" smtClean="0">
                <a:sym typeface="Symbol" pitchFamily="18" charset="2"/>
              </a:rPr>
              <a:t>)  (</a:t>
            </a:r>
            <a:r>
              <a:rPr lang="en-US" i="1" smtClean="0">
                <a:sym typeface="Symbol" pitchFamily="18" charset="2"/>
              </a:rPr>
              <a:t>C </a:t>
            </a:r>
            <a:r>
              <a:rPr lang="en-US" smtClean="0">
                <a:sym typeface="Symbol" pitchFamily="18" charset="2"/>
              </a:rPr>
              <a:t> </a:t>
            </a:r>
            <a:r>
              <a:rPr lang="en-US" i="1" smtClean="0">
                <a:sym typeface="Symbol" pitchFamily="18" charset="2"/>
              </a:rPr>
              <a:t>A</a:t>
            </a:r>
            <a:r>
              <a:rPr lang="en-US" smtClean="0">
                <a:sym typeface="Symbol" pitchFamily="18" charset="2"/>
              </a:rPr>
              <a:t>)</a:t>
            </a:r>
          </a:p>
          <a:p>
            <a:pPr>
              <a:buFont typeface="Monotype Sorts" pitchFamily="2" charset="2"/>
              <a:buNone/>
            </a:pPr>
            <a:r>
              <a:rPr lang="en-US" smtClean="0">
                <a:sym typeface="Symbol" pitchFamily="18" charset="2"/>
              </a:rPr>
              <a:t>	So you can write expressions and not just programs!</a:t>
            </a:r>
          </a:p>
          <a:p>
            <a:endParaRPr lang="en-US" smtClean="0">
              <a:sym typeface="Symbol" pitchFamily="18" charset="2"/>
            </a:endParaRPr>
          </a:p>
          <a:p>
            <a:endParaRPr lang="en-US" smtClean="0">
              <a:sym typeface="Symbol" pitchFamily="18" charset="2"/>
            </a:endParaRPr>
          </a:p>
          <a:p>
            <a:pPr>
              <a:buFont typeface="Monotype Sorts" pitchFamily="2" charset="2"/>
              <a:buNone/>
            </a:pPr>
            <a:endParaRPr lang="en-US" smtClean="0">
              <a:sym typeface="Symbol" pitchFamily="18" charset="2"/>
            </a:endParaRPr>
          </a:p>
          <a:p>
            <a:endParaRPr 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smtClean="0"/>
              <a:t>The Query In Microsoft Access</a:t>
            </a:r>
          </a:p>
        </p:txBody>
      </p:sp>
      <p:sp>
        <p:nvSpPr>
          <p:cNvPr id="34819" name="Content Placeholder 2"/>
          <p:cNvSpPr>
            <a:spLocks noGrp="1"/>
          </p:cNvSpPr>
          <p:nvPr>
            <p:ph idx="1"/>
          </p:nvPr>
        </p:nvSpPr>
        <p:spPr/>
        <p:txBody>
          <a:bodyPr/>
          <a:lstStyle/>
          <a:p>
            <a:r>
              <a:rPr lang="en-US" smtClean="0"/>
              <a:t>The actual query was copied and pasted from Microsoft Access and reformatted for readability</a:t>
            </a:r>
          </a:p>
          <a:p>
            <a:r>
              <a:rPr lang="en-US" smtClean="0"/>
              <a:t>The result is below</a:t>
            </a:r>
          </a:p>
        </p:txBody>
      </p:sp>
      <p:pic>
        <p:nvPicPr>
          <p:cNvPr id="34820" name="Picture 2"/>
          <p:cNvPicPr>
            <a:picLocks noChangeAspect="1" noChangeArrowheads="1"/>
          </p:cNvPicPr>
          <p:nvPr/>
        </p:nvPicPr>
        <p:blipFill>
          <a:blip r:embed="rId3" cstate="print"/>
          <a:srcRect/>
          <a:stretch>
            <a:fillRect/>
          </a:stretch>
        </p:blipFill>
        <p:spPr bwMode="auto">
          <a:xfrm>
            <a:off x="4371975" y="2981325"/>
            <a:ext cx="1314450" cy="1809750"/>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35843"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35844" name="Rectangle 4"/>
          <p:cNvSpPr>
            <a:spLocks noGrp="1" noChangeArrowheads="1"/>
          </p:cNvSpPr>
          <p:nvPr>
            <p:ph type="title"/>
          </p:nvPr>
        </p:nvSpPr>
        <p:spPr/>
        <p:txBody>
          <a:bodyPr/>
          <a:lstStyle/>
          <a:p>
            <a:r>
              <a:rPr lang="en-US" smtClean="0"/>
              <a:t>A Query</a:t>
            </a:r>
          </a:p>
        </p:txBody>
      </p:sp>
      <p:sp>
        <p:nvSpPr>
          <p:cNvPr id="35845" name="Rectangle 5"/>
          <p:cNvSpPr>
            <a:spLocks noGrp="1" noChangeArrowheads="1"/>
          </p:cNvSpPr>
          <p:nvPr>
            <p:ph type="body" idx="1"/>
          </p:nvPr>
        </p:nvSpPr>
        <p:spPr/>
        <p:txBody>
          <a:bodyPr/>
          <a:lstStyle/>
          <a:p>
            <a:r>
              <a:rPr lang="en-US" smtClean="0"/>
              <a:t>Produce the relation Answer(N) consisting of all women who are less or equal than 32 years old.</a:t>
            </a:r>
          </a:p>
          <a:p>
            <a:r>
              <a:rPr lang="en-US" smtClean="0"/>
              <a:t>Note that all the information required can be obtained from looking at a single relation, Person</a:t>
            </a:r>
          </a:p>
          <a:p>
            <a:r>
              <a:rPr lang="en-US" smtClean="0"/>
              <a:t>Answer:=</a:t>
            </a:r>
          </a:p>
          <a:p>
            <a:pPr>
              <a:buFont typeface="Monotype Sorts" pitchFamily="2" charset="2"/>
              <a:buNone/>
            </a:pPr>
            <a:r>
              <a:rPr lang="en-US" smtClean="0"/>
              <a:t>	</a:t>
            </a:r>
            <a:r>
              <a:rPr lang="en-US" smtClean="0">
                <a:solidFill>
                  <a:srgbClr val="00AE00"/>
                </a:solidFill>
              </a:rPr>
              <a:t>SELECT</a:t>
            </a:r>
            <a:r>
              <a:rPr lang="en-US" smtClean="0"/>
              <a:t> N</a:t>
            </a:r>
          </a:p>
          <a:p>
            <a:pPr>
              <a:buFont typeface="Monotype Sorts" pitchFamily="2" charset="2"/>
              <a:buNone/>
            </a:pPr>
            <a:r>
              <a:rPr lang="en-US" smtClean="0"/>
              <a:t>	</a:t>
            </a:r>
            <a:r>
              <a:rPr lang="en-US" smtClean="0">
                <a:solidFill>
                  <a:srgbClr val="00AE00"/>
                </a:solidFill>
              </a:rPr>
              <a:t>FROM</a:t>
            </a:r>
            <a:r>
              <a:rPr lang="en-US" smtClean="0"/>
              <a:t> Person</a:t>
            </a:r>
          </a:p>
          <a:p>
            <a:pPr>
              <a:buFont typeface="Monotype Sorts" pitchFamily="2" charset="2"/>
              <a:buNone/>
            </a:pPr>
            <a:r>
              <a:rPr lang="en-US" smtClean="0"/>
              <a:t>	</a:t>
            </a:r>
            <a:r>
              <a:rPr lang="en-US" smtClean="0">
                <a:solidFill>
                  <a:srgbClr val="00AE00"/>
                </a:solidFill>
              </a:rPr>
              <a:t>WHERE</a:t>
            </a:r>
            <a:r>
              <a:rPr lang="en-US" smtClean="0"/>
              <a:t> A &lt;= 32 AND S =‘F’;</a:t>
            </a:r>
          </a:p>
          <a:p>
            <a:endParaRPr lang="en-US" smtClean="0"/>
          </a:p>
          <a:p>
            <a:pPr>
              <a:buFont typeface="Monotype Sorts" pitchFamily="2" charset="2"/>
              <a:buNone/>
            </a:pPr>
            <a:r>
              <a:rPr lang="en-US" smtClean="0"/>
              <a:t/>
            </a:r>
            <a:br>
              <a:rPr lang="en-US" smtClean="0"/>
            </a:br>
            <a:r>
              <a:rPr lang="en-US" smtClean="0"/>
              <a:t>	</a:t>
            </a:r>
          </a:p>
          <a:p>
            <a:endParaRPr lang="en-US" smtClean="0"/>
          </a:p>
        </p:txBody>
      </p:sp>
      <p:graphicFrame>
        <p:nvGraphicFramePr>
          <p:cNvPr id="7" name="Group 2"/>
          <p:cNvGraphicFramePr>
            <a:graphicFrameLocks noGrp="1"/>
          </p:cNvGraphicFramePr>
          <p:nvPr/>
        </p:nvGraphicFramePr>
        <p:xfrm>
          <a:off x="2667000" y="5638800"/>
          <a:ext cx="2395538" cy="794703"/>
        </p:xfrm>
        <a:graphic>
          <a:graphicData uri="http://schemas.openxmlformats.org/drawingml/2006/table">
            <a:tbl>
              <a:tblPr firstRow="1">
                <a:tableStyleId>{21E4AEA4-8DFA-4A89-87EB-49C32662AFE0}</a:tableStyleId>
              </a:tblPr>
              <a:tblGrid>
                <a:gridCol w="1243013"/>
                <a:gridCol w="1152525"/>
              </a:tblGrid>
              <a:tr h="398463">
                <a:tc>
                  <a:txBody>
                    <a:bodyPr/>
                    <a:lstStyle/>
                    <a:p>
                      <a:pPr marL="0" marR="0" lvl="0" indent="0" algn="ctr" defTabSz="914400" rtl="0" eaLnBrk="0" fontAlgn="b"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smtClean="0">
                          <a:ln>
                            <a:noFill/>
                          </a:ln>
                          <a:effectLst/>
                        </a:rPr>
                        <a:t>N</a:t>
                      </a: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tc>
              </a:tr>
              <a:tr h="368300">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smtClean="0">
                          <a:ln>
                            <a:noFill/>
                          </a:ln>
                          <a:effectLst/>
                        </a:rPr>
                        <a:t>Evelyn</a:t>
                      </a: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tc>
              </a:tr>
            </a:tbl>
          </a:graphicData>
        </a:graphic>
      </p:graphicFrame>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smtClean="0"/>
              <a:t>The Query In Microsoft Access</a:t>
            </a:r>
          </a:p>
        </p:txBody>
      </p:sp>
      <p:sp>
        <p:nvSpPr>
          <p:cNvPr id="36867" name="Content Placeholder 2"/>
          <p:cNvSpPr>
            <a:spLocks noGrp="1"/>
          </p:cNvSpPr>
          <p:nvPr>
            <p:ph idx="1"/>
          </p:nvPr>
        </p:nvSpPr>
        <p:spPr/>
        <p:txBody>
          <a:bodyPr/>
          <a:lstStyle/>
          <a:p>
            <a:r>
              <a:rPr lang="en-US" smtClean="0"/>
              <a:t>The actual query was copied and pasted from Microsoft Access and reformatted for readability</a:t>
            </a:r>
          </a:p>
          <a:p>
            <a:r>
              <a:rPr lang="en-US" smtClean="0"/>
              <a:t>The result is below</a:t>
            </a:r>
          </a:p>
          <a:p>
            <a:endParaRPr lang="en-US" smtClean="0"/>
          </a:p>
        </p:txBody>
      </p:sp>
      <p:pic>
        <p:nvPicPr>
          <p:cNvPr id="36868" name="Picture 2"/>
          <p:cNvPicPr>
            <a:picLocks noChangeAspect="1" noChangeArrowheads="1"/>
          </p:cNvPicPr>
          <p:nvPr/>
        </p:nvPicPr>
        <p:blipFill>
          <a:blip r:embed="rId3" cstate="print"/>
          <a:srcRect/>
          <a:stretch>
            <a:fillRect/>
          </a:stretch>
        </p:blipFill>
        <p:spPr bwMode="auto">
          <a:xfrm>
            <a:off x="4043363" y="3529013"/>
            <a:ext cx="1971675" cy="714375"/>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37891"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37892" name="Rectangle 4"/>
          <p:cNvSpPr>
            <a:spLocks noGrp="1" noChangeArrowheads="1"/>
          </p:cNvSpPr>
          <p:nvPr>
            <p:ph type="title"/>
          </p:nvPr>
        </p:nvSpPr>
        <p:spPr/>
        <p:txBody>
          <a:bodyPr/>
          <a:lstStyle/>
          <a:p>
            <a:r>
              <a:rPr lang="en-US" smtClean="0"/>
              <a:t>A Query</a:t>
            </a:r>
          </a:p>
        </p:txBody>
      </p:sp>
      <p:sp>
        <p:nvSpPr>
          <p:cNvPr id="37893" name="Rectangle 5"/>
          <p:cNvSpPr>
            <a:spLocks noGrp="1" noChangeArrowheads="1"/>
          </p:cNvSpPr>
          <p:nvPr>
            <p:ph type="body" idx="1"/>
          </p:nvPr>
        </p:nvSpPr>
        <p:spPr/>
        <p:txBody>
          <a:bodyPr/>
          <a:lstStyle/>
          <a:p>
            <a:r>
              <a:rPr lang="en-US" smtClean="0"/>
              <a:t>Produce a relation Answer(P, Daughter) with the obvious meaning</a:t>
            </a:r>
          </a:p>
          <a:p>
            <a:r>
              <a:rPr lang="en-US" smtClean="0"/>
              <a:t>Here, even though the answer comes only from the single relation Birth, we still have to check in the relation Person what the S of the C is</a:t>
            </a:r>
          </a:p>
          <a:p>
            <a:r>
              <a:rPr lang="en-US" smtClean="0"/>
              <a:t>To do that, we create the Cartesian product of the two relations: Person and Birth. This gives us “long tuples,” consisting of a tuple in Person and a tuple in Birth</a:t>
            </a:r>
          </a:p>
          <a:p>
            <a:r>
              <a:rPr lang="en-US" smtClean="0"/>
              <a:t>For our purpose, the two tuples matched if N in Person is C in Birth and the S of the N is F</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38915"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38916" name="Rectangle 4"/>
          <p:cNvSpPr>
            <a:spLocks noGrp="1" noChangeArrowheads="1"/>
          </p:cNvSpPr>
          <p:nvPr>
            <p:ph type="title"/>
          </p:nvPr>
        </p:nvSpPr>
        <p:spPr/>
        <p:txBody>
          <a:bodyPr/>
          <a:lstStyle/>
          <a:p>
            <a:r>
              <a:rPr lang="en-US" smtClean="0"/>
              <a:t>A Query</a:t>
            </a:r>
          </a:p>
        </p:txBody>
      </p:sp>
      <p:sp>
        <p:nvSpPr>
          <p:cNvPr id="38917" name="Rectangle 5"/>
          <p:cNvSpPr>
            <a:spLocks noGrp="1" noChangeArrowheads="1"/>
          </p:cNvSpPr>
          <p:nvPr>
            <p:ph type="body" idx="1"/>
          </p:nvPr>
        </p:nvSpPr>
        <p:spPr/>
        <p:txBody>
          <a:bodyPr/>
          <a:lstStyle/>
          <a:p>
            <a:pPr>
              <a:buFont typeface="Monotype Sorts" pitchFamily="2" charset="2"/>
              <a:buNone/>
            </a:pPr>
            <a:r>
              <a:rPr lang="en-US" smtClean="0"/>
              <a:t>Answer:=  </a:t>
            </a:r>
          </a:p>
          <a:p>
            <a:pPr>
              <a:buFont typeface="Monotype Sorts" pitchFamily="2" charset="2"/>
              <a:buNone/>
            </a:pPr>
            <a:r>
              <a:rPr lang="en-US" smtClean="0"/>
              <a:t/>
            </a:r>
            <a:br>
              <a:rPr lang="en-US" smtClean="0"/>
            </a:br>
            <a:r>
              <a:rPr lang="en-US" smtClean="0">
                <a:solidFill>
                  <a:srgbClr val="00AE00"/>
                </a:solidFill>
              </a:rPr>
              <a:t>SELECT</a:t>
            </a:r>
            <a:r>
              <a:rPr lang="en-US" smtClean="0"/>
              <a:t> P, C </a:t>
            </a:r>
            <a:r>
              <a:rPr lang="en-US" smtClean="0">
                <a:solidFill>
                  <a:srgbClr val="00AE00"/>
                </a:solidFill>
              </a:rPr>
              <a:t>AS</a:t>
            </a:r>
            <a:r>
              <a:rPr lang="en-US" smtClean="0"/>
              <a:t> Daughter</a:t>
            </a:r>
          </a:p>
          <a:p>
            <a:pPr>
              <a:buFont typeface="Monotype Sorts" pitchFamily="2" charset="2"/>
              <a:buNone/>
            </a:pPr>
            <a:r>
              <a:rPr lang="en-US" smtClean="0"/>
              <a:t>	</a:t>
            </a:r>
            <a:r>
              <a:rPr lang="en-US" smtClean="0">
                <a:solidFill>
                  <a:srgbClr val="00AE00"/>
                </a:solidFill>
              </a:rPr>
              <a:t>FROM</a:t>
            </a:r>
            <a:r>
              <a:rPr lang="en-US" smtClean="0"/>
              <a:t> Person, Birth</a:t>
            </a:r>
          </a:p>
          <a:p>
            <a:pPr>
              <a:buFont typeface="Monotype Sorts" pitchFamily="2" charset="2"/>
              <a:buNone/>
            </a:pPr>
            <a:r>
              <a:rPr lang="en-US" smtClean="0"/>
              <a:t>	</a:t>
            </a:r>
            <a:r>
              <a:rPr lang="en-US" smtClean="0">
                <a:solidFill>
                  <a:srgbClr val="00AE00"/>
                </a:solidFill>
              </a:rPr>
              <a:t>WHERE</a:t>
            </a:r>
            <a:r>
              <a:rPr lang="en-US" smtClean="0"/>
              <a:t> C = N AND S = ‘F’;	</a:t>
            </a:r>
          </a:p>
          <a:p>
            <a:pPr>
              <a:buFont typeface="Monotype Sorts" pitchFamily="2" charset="2"/>
              <a:buNone/>
            </a:pPr>
            <a:endParaRPr lang="en-US" smtClean="0"/>
          </a:p>
          <a:p>
            <a:pPr>
              <a:buFont typeface="Monotype Sorts" pitchFamily="2" charset="2"/>
              <a:buNone/>
            </a:pPr>
            <a:r>
              <a:rPr lang="en-US" smtClean="0"/>
              <a:t>		</a:t>
            </a:r>
          </a:p>
          <a:p>
            <a:pPr>
              <a:buFont typeface="Monotype Sorts" pitchFamily="2" charset="2"/>
              <a:buNone/>
            </a:pPr>
            <a:endParaRPr lang="en-US" smtClean="0"/>
          </a:p>
          <a:p>
            <a:pPr>
              <a:buFont typeface="Monotype Sorts" pitchFamily="2" charset="2"/>
              <a:buNone/>
            </a:pPr>
            <a:endParaRPr lang="en-US" smtClean="0"/>
          </a:p>
          <a:p>
            <a:pPr>
              <a:buFont typeface="Monotype Sorts" pitchFamily="2" charset="2"/>
              <a:buNone/>
            </a:pPr>
            <a:endParaRPr lang="en-US" smtClean="0"/>
          </a:p>
          <a:p>
            <a:endParaRPr lang="en-US" smtClean="0"/>
          </a:p>
          <a:p>
            <a:r>
              <a:rPr lang="en-US" smtClean="0"/>
              <a:t>Note that </a:t>
            </a:r>
            <a:r>
              <a:rPr lang="en-US" smtClean="0">
                <a:solidFill>
                  <a:srgbClr val="FC0128"/>
                </a:solidFill>
              </a:rPr>
              <a:t>AS</a:t>
            </a:r>
            <a:r>
              <a:rPr lang="en-US" smtClean="0"/>
              <a:t> was the attribute renaming operator</a:t>
            </a:r>
          </a:p>
        </p:txBody>
      </p:sp>
      <p:graphicFrame>
        <p:nvGraphicFramePr>
          <p:cNvPr id="7" name="Group 2"/>
          <p:cNvGraphicFramePr>
            <a:graphicFrameLocks noGrp="1"/>
          </p:cNvGraphicFramePr>
          <p:nvPr/>
        </p:nvGraphicFramePr>
        <p:xfrm>
          <a:off x="2286000" y="3733800"/>
          <a:ext cx="4038600" cy="1584960"/>
        </p:xfrm>
        <a:graphic>
          <a:graphicData uri="http://schemas.openxmlformats.org/drawingml/2006/table">
            <a:tbl>
              <a:tblPr firstRow="1">
                <a:tableStyleId>{21E4AEA4-8DFA-4A89-87EB-49C32662AFE0}</a:tableStyleId>
              </a:tblPr>
              <a:tblGrid>
                <a:gridCol w="1243013"/>
                <a:gridCol w="1152525"/>
                <a:gridCol w="1643062"/>
              </a:tblGrid>
              <a:tr h="366713">
                <a:tc>
                  <a:txBody>
                    <a:bodyPr/>
                    <a:lstStyle/>
                    <a:p>
                      <a:pPr marL="0" marR="0" lvl="0" indent="0" algn="ctr" defTabSz="914400" rtl="0" eaLnBrk="0" fontAlgn="b"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smtClean="0">
                          <a:ln>
                            <a:noFill/>
                          </a:ln>
                          <a:effectLst/>
                        </a:rPr>
                        <a:t>P</a:t>
                      </a: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smtClean="0">
                          <a:ln>
                            <a:noFill/>
                          </a:ln>
                          <a:effectLst/>
                        </a:rPr>
                        <a:t>Daughter</a:t>
                      </a: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tc>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smtClean="0">
                          <a:ln>
                            <a:noFill/>
                          </a:ln>
                          <a:effectLst/>
                        </a:rPr>
                        <a:t>John</a:t>
                      </a:r>
                      <a:endParaRPr kumimoji="0" lang="en-US" sz="2000" b="0" i="0" u="none" strike="noStrike" cap="none" normalizeH="0" baseline="0" smtClean="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smtClean="0">
                          <a:ln>
                            <a:noFill/>
                          </a:ln>
                          <a:effectLst/>
                        </a:rPr>
                        <a:t>Mary</a:t>
                      </a:r>
                      <a:endParaRPr kumimoji="0" lang="en-US" sz="2000" b="0" i="0" u="none" strike="noStrike" cap="none" normalizeH="0" baseline="0" smtClean="0">
                        <a:ln>
                          <a:noFill/>
                        </a:ln>
                        <a:solidFill>
                          <a:schemeClr val="tx2"/>
                        </a:solidFill>
                        <a:effectLst/>
                        <a:latin typeface="Arial Narrow" pitchFamily="34" charset="0"/>
                      </a:endParaRPr>
                    </a:p>
                  </a:txBody>
                  <a:tcPr anchor="b" horzOverflow="overflow"/>
                </a:tc>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smtClean="0">
                          <a:ln>
                            <a:noFill/>
                          </a:ln>
                          <a:effectLst/>
                        </a:rPr>
                        <a:t>Robert</a:t>
                      </a:r>
                      <a:endParaRPr kumimoji="0" lang="en-US" sz="2000" b="0" i="0" u="none" strike="noStrike" cap="none" normalizeH="0" baseline="0" smtClean="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smtClean="0">
                          <a:ln>
                            <a:noFill/>
                          </a:ln>
                          <a:effectLst/>
                        </a:rPr>
                        <a:t>Evelyn</a:t>
                      </a: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tc>
              </a:tr>
              <a:tr h="368300">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smtClean="0">
                          <a:ln>
                            <a:noFill/>
                          </a:ln>
                          <a:effectLst/>
                        </a:rPr>
                        <a:t>Susan</a:t>
                      </a:r>
                      <a:endParaRPr kumimoji="0" lang="en-US" sz="2000" b="0" i="0" u="none" strike="noStrike" cap="none" normalizeH="0" baseline="0" smtClean="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smtClean="0">
                          <a:ln>
                            <a:noFill/>
                          </a:ln>
                          <a:effectLst/>
                        </a:rPr>
                        <a:t>Evelyn</a:t>
                      </a: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tc>
              </a:tr>
            </a:tbl>
          </a:graphicData>
        </a:graphic>
      </p:graphicFrame>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itle 1"/>
          <p:cNvSpPr>
            <a:spLocks noGrp="1"/>
          </p:cNvSpPr>
          <p:nvPr>
            <p:ph type="title"/>
          </p:nvPr>
        </p:nvSpPr>
        <p:spPr/>
        <p:txBody>
          <a:bodyPr/>
          <a:lstStyle/>
          <a:p>
            <a:r>
              <a:rPr lang="en-US" smtClean="0"/>
              <a:t>Cartesian Product With Condition:</a:t>
            </a:r>
            <a:br>
              <a:rPr lang="en-US" smtClean="0"/>
            </a:br>
            <a:r>
              <a:rPr lang="en-US" smtClean="0"/>
              <a:t>Matching Tuples Indicated</a:t>
            </a:r>
          </a:p>
        </p:txBody>
      </p:sp>
      <p:sp>
        <p:nvSpPr>
          <p:cNvPr id="2052" name="Content Placeholder 2"/>
          <p:cNvSpPr>
            <a:spLocks noGrp="1"/>
          </p:cNvSpPr>
          <p:nvPr>
            <p:ph idx="1"/>
          </p:nvPr>
        </p:nvSpPr>
        <p:spPr/>
        <p:txBody>
          <a:bodyPr/>
          <a:lstStyle/>
          <a:p>
            <a:endParaRPr lang="en-US" smtClean="0"/>
          </a:p>
        </p:txBody>
      </p:sp>
      <p:graphicFrame>
        <p:nvGraphicFramePr>
          <p:cNvPr id="2050" name="Object 5"/>
          <p:cNvGraphicFramePr>
            <a:graphicFrameLocks noChangeAspect="1"/>
          </p:cNvGraphicFramePr>
          <p:nvPr/>
        </p:nvGraphicFramePr>
        <p:xfrm>
          <a:off x="2895600" y="1371600"/>
          <a:ext cx="4054475" cy="5805488"/>
        </p:xfrm>
        <a:graphic>
          <a:graphicData uri="http://schemas.openxmlformats.org/presentationml/2006/ole">
            <mc:AlternateContent xmlns:mc="http://schemas.openxmlformats.org/markup-compatibility/2006">
              <mc:Choice xmlns:v="urn:schemas-microsoft-com:vml" Requires="v">
                <p:oleObj spid="_x0000_s2054" name="Visio" r:id="rId4" imgW="4717389" imgH="6373515" progId="Visio.Drawing.11">
                  <p:embed/>
                </p:oleObj>
              </mc:Choice>
              <mc:Fallback>
                <p:oleObj name="Visio" r:id="rId4" imgW="4717389" imgH="6373515" progId="Visio.Drawing.11">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1371600"/>
                        <a:ext cx="4054475" cy="580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smtClean="0"/>
              <a:t>The Query In Microsoft Access</a:t>
            </a:r>
          </a:p>
        </p:txBody>
      </p:sp>
      <p:sp>
        <p:nvSpPr>
          <p:cNvPr id="39939" name="Content Placeholder 2"/>
          <p:cNvSpPr>
            <a:spLocks noGrp="1"/>
          </p:cNvSpPr>
          <p:nvPr>
            <p:ph idx="1"/>
          </p:nvPr>
        </p:nvSpPr>
        <p:spPr/>
        <p:txBody>
          <a:bodyPr/>
          <a:lstStyle/>
          <a:p>
            <a:r>
              <a:rPr lang="en-US" smtClean="0"/>
              <a:t>The actual query was copied and pasted from Microsoft Access and reformatted for readability</a:t>
            </a:r>
          </a:p>
          <a:p>
            <a:r>
              <a:rPr lang="en-US" smtClean="0"/>
              <a:t>The result is below</a:t>
            </a:r>
          </a:p>
          <a:p>
            <a:endParaRPr lang="en-US" smtClean="0"/>
          </a:p>
        </p:txBody>
      </p:sp>
      <p:pic>
        <p:nvPicPr>
          <p:cNvPr id="39940" name="Picture 2"/>
          <p:cNvPicPr>
            <a:picLocks noChangeAspect="1" noChangeArrowheads="1"/>
          </p:cNvPicPr>
          <p:nvPr/>
        </p:nvPicPr>
        <p:blipFill>
          <a:blip r:embed="rId3" cstate="print"/>
          <a:srcRect/>
          <a:stretch>
            <a:fillRect/>
          </a:stretch>
        </p:blipFill>
        <p:spPr bwMode="auto">
          <a:xfrm>
            <a:off x="3948113" y="3352800"/>
            <a:ext cx="2162175" cy="1066800"/>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40963"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40964" name="Rectangle 4"/>
          <p:cNvSpPr>
            <a:spLocks noGrp="1" noChangeArrowheads="1"/>
          </p:cNvSpPr>
          <p:nvPr>
            <p:ph type="title"/>
          </p:nvPr>
        </p:nvSpPr>
        <p:spPr/>
        <p:txBody>
          <a:bodyPr/>
          <a:lstStyle/>
          <a:p>
            <a:r>
              <a:rPr lang="en-US" smtClean="0"/>
              <a:t>A Query</a:t>
            </a:r>
          </a:p>
        </p:txBody>
      </p:sp>
      <p:sp>
        <p:nvSpPr>
          <p:cNvPr id="40965" name="Rectangle 5"/>
          <p:cNvSpPr>
            <a:spLocks noGrp="1" noChangeArrowheads="1"/>
          </p:cNvSpPr>
          <p:nvPr>
            <p:ph type="body" idx="1"/>
          </p:nvPr>
        </p:nvSpPr>
        <p:spPr/>
        <p:txBody>
          <a:bodyPr/>
          <a:lstStyle/>
          <a:p>
            <a:r>
              <a:rPr lang="en-US" smtClean="0"/>
              <a:t>Produce a relation Answer(Father, Daughter) with the obvious meaning.</a:t>
            </a:r>
          </a:p>
          <a:p>
            <a:r>
              <a:rPr lang="en-US" smtClean="0"/>
              <a:t>Here we have to simultaneously look at two copies of the relation Person, as we have to determine both the S of the Parent and the S of the C</a:t>
            </a:r>
          </a:p>
          <a:p>
            <a:r>
              <a:rPr lang="en-US" smtClean="0"/>
              <a:t>We need to have </a:t>
            </a:r>
            <a:r>
              <a:rPr lang="en-US" b="1" i="1" smtClean="0">
                <a:solidFill>
                  <a:srgbClr val="FF0000"/>
                </a:solidFill>
              </a:rPr>
              <a:t>two distinct copies </a:t>
            </a:r>
            <a:r>
              <a:rPr lang="en-US" smtClean="0"/>
              <a:t>of Person in our SQL query</a:t>
            </a:r>
          </a:p>
          <a:p>
            <a:r>
              <a:rPr lang="en-US" smtClean="0"/>
              <a:t>But, they have to have different names so we can specify to which we refer</a:t>
            </a:r>
          </a:p>
          <a:p>
            <a:r>
              <a:rPr lang="en-US" smtClean="0"/>
              <a:t>Again, we use </a:t>
            </a:r>
            <a:r>
              <a:rPr lang="en-US" smtClean="0">
                <a:solidFill>
                  <a:srgbClr val="FF0000"/>
                </a:solidFill>
              </a:rPr>
              <a:t>AS</a:t>
            </a:r>
            <a:r>
              <a:rPr lang="en-US" smtClean="0"/>
              <a:t> as a renaming operator, these time for relations</a:t>
            </a:r>
          </a:p>
          <a:p>
            <a:endParaRPr lang="en-US" smtClean="0"/>
          </a:p>
          <a:p>
            <a:endParaRPr lang="en-US" smtClean="0"/>
          </a:p>
          <a:p>
            <a:r>
              <a:rPr lang="en-US" smtClean="0"/>
              <a:t>Note: We could have used what we have already computer: Parent,Daughter</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41987"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41988" name="Rectangle 4"/>
          <p:cNvSpPr>
            <a:spLocks noGrp="1" noChangeArrowheads="1"/>
          </p:cNvSpPr>
          <p:nvPr>
            <p:ph type="title"/>
          </p:nvPr>
        </p:nvSpPr>
        <p:spPr/>
        <p:txBody>
          <a:bodyPr/>
          <a:lstStyle/>
          <a:p>
            <a:r>
              <a:rPr lang="en-US" smtClean="0"/>
              <a:t>A Query</a:t>
            </a:r>
          </a:p>
        </p:txBody>
      </p:sp>
      <p:sp>
        <p:nvSpPr>
          <p:cNvPr id="41989" name="Rectangle 5"/>
          <p:cNvSpPr>
            <a:spLocks noGrp="1" noChangeArrowheads="1"/>
          </p:cNvSpPr>
          <p:nvPr>
            <p:ph type="body" idx="1"/>
          </p:nvPr>
        </p:nvSpPr>
        <p:spPr/>
        <p:txBody>
          <a:bodyPr/>
          <a:lstStyle/>
          <a:p>
            <a:r>
              <a:rPr lang="en-US" smtClean="0"/>
              <a:t>Answer := </a:t>
            </a:r>
          </a:p>
          <a:p>
            <a:pPr>
              <a:buFont typeface="Monotype Sorts" pitchFamily="2" charset="2"/>
              <a:buNone/>
            </a:pPr>
            <a:r>
              <a:rPr lang="en-US" smtClean="0"/>
              <a:t>	</a:t>
            </a:r>
            <a:r>
              <a:rPr lang="en-US" smtClean="0">
                <a:solidFill>
                  <a:srgbClr val="00AE00"/>
                </a:solidFill>
              </a:rPr>
              <a:t>SELECT</a:t>
            </a:r>
            <a:r>
              <a:rPr lang="en-US" smtClean="0"/>
              <a:t> P </a:t>
            </a:r>
            <a:r>
              <a:rPr lang="en-US" smtClean="0">
                <a:solidFill>
                  <a:srgbClr val="00AE00"/>
                </a:solidFill>
              </a:rPr>
              <a:t>AS</a:t>
            </a:r>
            <a:r>
              <a:rPr lang="en-US" smtClean="0"/>
              <a:t> Father, C </a:t>
            </a:r>
            <a:r>
              <a:rPr lang="en-US" smtClean="0">
                <a:solidFill>
                  <a:srgbClr val="00AE00"/>
                </a:solidFill>
              </a:rPr>
              <a:t>AS</a:t>
            </a:r>
            <a:r>
              <a:rPr lang="en-US" smtClean="0"/>
              <a:t> Daughter</a:t>
            </a:r>
          </a:p>
          <a:p>
            <a:pPr>
              <a:buFont typeface="Monotype Sorts" pitchFamily="2" charset="2"/>
              <a:buNone/>
            </a:pPr>
            <a:r>
              <a:rPr lang="en-US" smtClean="0"/>
              <a:t>	</a:t>
            </a:r>
            <a:r>
              <a:rPr lang="en-US" smtClean="0">
                <a:solidFill>
                  <a:srgbClr val="00AE00"/>
                </a:solidFill>
              </a:rPr>
              <a:t>FROM</a:t>
            </a:r>
            <a:r>
              <a:rPr lang="en-US" smtClean="0"/>
              <a:t> Person, Birth, Person </a:t>
            </a:r>
            <a:r>
              <a:rPr lang="en-US" smtClean="0">
                <a:solidFill>
                  <a:srgbClr val="00AE00"/>
                </a:solidFill>
              </a:rPr>
              <a:t>AS</a:t>
            </a:r>
            <a:r>
              <a:rPr lang="en-US" smtClean="0"/>
              <a:t> Person1</a:t>
            </a:r>
          </a:p>
          <a:p>
            <a:pPr>
              <a:buFont typeface="Monotype Sorts" pitchFamily="2" charset="2"/>
              <a:buNone/>
            </a:pPr>
            <a:r>
              <a:rPr lang="en-US" smtClean="0"/>
              <a:t>	</a:t>
            </a:r>
            <a:r>
              <a:rPr lang="en-US" smtClean="0">
                <a:solidFill>
                  <a:srgbClr val="00AE00"/>
                </a:solidFill>
              </a:rPr>
              <a:t>WHERE</a:t>
            </a:r>
            <a:r>
              <a:rPr lang="en-US" smtClean="0"/>
              <a:t> P = Person.N </a:t>
            </a:r>
            <a:r>
              <a:rPr lang="en-US" smtClean="0">
                <a:solidFill>
                  <a:srgbClr val="00AE00"/>
                </a:solidFill>
              </a:rPr>
              <a:t>AND</a:t>
            </a:r>
            <a:r>
              <a:rPr lang="en-US" smtClean="0"/>
              <a:t> C = Person1.N</a:t>
            </a:r>
          </a:p>
          <a:p>
            <a:pPr>
              <a:buFont typeface="Monotype Sorts" pitchFamily="2" charset="2"/>
              <a:buNone/>
            </a:pPr>
            <a:r>
              <a:rPr lang="en-US" smtClean="0"/>
              <a:t>	</a:t>
            </a:r>
            <a:r>
              <a:rPr lang="en-US" smtClean="0">
                <a:solidFill>
                  <a:srgbClr val="00AE00"/>
                </a:solidFill>
              </a:rPr>
              <a:t>AND</a:t>
            </a:r>
            <a:r>
              <a:rPr lang="en-US" smtClean="0"/>
              <a:t> Person.S = ‘M’ </a:t>
            </a:r>
            <a:r>
              <a:rPr lang="en-US" smtClean="0">
                <a:solidFill>
                  <a:srgbClr val="00AE00"/>
                </a:solidFill>
              </a:rPr>
              <a:t>AND</a:t>
            </a:r>
            <a:r>
              <a:rPr lang="en-US" smtClean="0"/>
              <a:t> Person1.S = ‘F’;</a:t>
            </a:r>
          </a:p>
          <a:p>
            <a:endParaRPr lang="en-US" smtClean="0"/>
          </a:p>
          <a:p>
            <a:pPr>
              <a:buFont typeface="Monotype Sorts" pitchFamily="2" charset="2"/>
              <a:buNone/>
            </a:pPr>
            <a:r>
              <a:rPr lang="en-US" smtClean="0"/>
              <a:t/>
            </a:r>
            <a:br>
              <a:rPr lang="en-US" smtClean="0"/>
            </a:br>
            <a:r>
              <a:rPr lang="en-US" smtClean="0"/>
              <a:t>	</a:t>
            </a:r>
          </a:p>
        </p:txBody>
      </p:sp>
      <p:graphicFrame>
        <p:nvGraphicFramePr>
          <p:cNvPr id="7" name="Group 2"/>
          <p:cNvGraphicFramePr>
            <a:graphicFrameLocks noGrp="1"/>
          </p:cNvGraphicFramePr>
          <p:nvPr/>
        </p:nvGraphicFramePr>
        <p:xfrm>
          <a:off x="2438400" y="4953000"/>
          <a:ext cx="4038600" cy="1188720"/>
        </p:xfrm>
        <a:graphic>
          <a:graphicData uri="http://schemas.openxmlformats.org/drawingml/2006/table">
            <a:tbl>
              <a:tblPr firstRow="1">
                <a:tableStyleId>{21E4AEA4-8DFA-4A89-87EB-49C32662AFE0}</a:tableStyleId>
              </a:tblPr>
              <a:tblGrid>
                <a:gridCol w="1243013"/>
                <a:gridCol w="1152525"/>
                <a:gridCol w="1643062"/>
              </a:tblGrid>
              <a:tr h="366713">
                <a:tc>
                  <a:txBody>
                    <a:bodyPr/>
                    <a:lstStyle/>
                    <a:p>
                      <a:pPr marL="0" marR="0" lvl="0" indent="0" algn="ctr" defTabSz="914400" rtl="0" eaLnBrk="0" fontAlgn="b"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smtClean="0">
                          <a:ln>
                            <a:noFill/>
                          </a:ln>
                          <a:effectLst/>
                        </a:rPr>
                        <a:t>Father</a:t>
                      </a: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smtClean="0">
                          <a:ln>
                            <a:noFill/>
                          </a:ln>
                          <a:effectLst/>
                        </a:rPr>
                        <a:t>Daughter</a:t>
                      </a: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tc>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smtClean="0">
                          <a:ln>
                            <a:noFill/>
                          </a:ln>
                          <a:effectLst/>
                        </a:rPr>
                        <a:t>John</a:t>
                      </a:r>
                      <a:endParaRPr kumimoji="0" lang="en-US" sz="2000" b="0" i="0" u="none" strike="noStrike" cap="none" normalizeH="0" baseline="0" smtClean="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smtClean="0">
                          <a:ln>
                            <a:noFill/>
                          </a:ln>
                          <a:effectLst/>
                        </a:rPr>
                        <a:t>Mary</a:t>
                      </a:r>
                      <a:endParaRPr kumimoji="0" lang="en-US" sz="2000" b="0" i="0" u="none" strike="noStrike" cap="none" normalizeH="0" baseline="0" smtClean="0">
                        <a:ln>
                          <a:noFill/>
                        </a:ln>
                        <a:solidFill>
                          <a:schemeClr val="tx2"/>
                        </a:solidFill>
                        <a:effectLst/>
                        <a:latin typeface="Arial Narrow" pitchFamily="34" charset="0"/>
                      </a:endParaRPr>
                    </a:p>
                  </a:txBody>
                  <a:tcPr anchor="b" horzOverflow="overflow"/>
                </a:tc>
              </a:tr>
              <a:tr h="368300">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smtClean="0">
                          <a:ln>
                            <a:noFill/>
                          </a:ln>
                          <a:effectLst/>
                        </a:rPr>
                        <a:t>Robert</a:t>
                      </a: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smtClean="0">
                          <a:ln>
                            <a:noFill/>
                          </a:ln>
                          <a:effectLst/>
                        </a:rPr>
                        <a:t>Evelyn</a:t>
                      </a: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tc>
              </a:tr>
            </a:tbl>
          </a:graphicData>
        </a:graphic>
      </p:graphicFrame>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le 1"/>
          <p:cNvSpPr>
            <a:spLocks noGrp="1"/>
          </p:cNvSpPr>
          <p:nvPr>
            <p:ph type="title"/>
          </p:nvPr>
        </p:nvSpPr>
        <p:spPr/>
        <p:txBody>
          <a:bodyPr/>
          <a:lstStyle/>
          <a:p>
            <a:r>
              <a:rPr lang="en-US" smtClean="0"/>
              <a:t>Cartesian Product With Condition:</a:t>
            </a:r>
            <a:br>
              <a:rPr lang="en-US" smtClean="0"/>
            </a:br>
            <a:r>
              <a:rPr lang="en-US" smtClean="0"/>
              <a:t>Matching Tuples Indicated</a:t>
            </a:r>
          </a:p>
        </p:txBody>
      </p:sp>
      <p:sp>
        <p:nvSpPr>
          <p:cNvPr id="3076" name="Content Placeholder 2"/>
          <p:cNvSpPr>
            <a:spLocks noGrp="1"/>
          </p:cNvSpPr>
          <p:nvPr>
            <p:ph idx="1"/>
          </p:nvPr>
        </p:nvSpPr>
        <p:spPr/>
        <p:txBody>
          <a:bodyPr/>
          <a:lstStyle/>
          <a:p>
            <a:endParaRPr lang="en-US" smtClean="0"/>
          </a:p>
        </p:txBody>
      </p:sp>
      <p:graphicFrame>
        <p:nvGraphicFramePr>
          <p:cNvPr id="3074" name="Object 2"/>
          <p:cNvGraphicFramePr>
            <a:graphicFrameLocks noChangeAspect="1"/>
          </p:cNvGraphicFramePr>
          <p:nvPr/>
        </p:nvGraphicFramePr>
        <p:xfrm>
          <a:off x="762000" y="1600200"/>
          <a:ext cx="8442325" cy="5659438"/>
        </p:xfrm>
        <a:graphic>
          <a:graphicData uri="http://schemas.openxmlformats.org/presentationml/2006/ole">
            <mc:AlternateContent xmlns:mc="http://schemas.openxmlformats.org/markup-compatibility/2006">
              <mc:Choice xmlns:v="urn:schemas-microsoft-com:vml" Requires="v">
                <p:oleObj spid="_x0000_s3078" name="Visio" r:id="rId4" imgW="10086814" imgH="6612439" progId="Visio.Drawing.11">
                  <p:embed/>
                </p:oleObj>
              </mc:Choice>
              <mc:Fallback>
                <p:oleObj name="Visio" r:id="rId4" imgW="10086814" imgH="6612439"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1600200"/>
                        <a:ext cx="8442325" cy="565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9219"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9220" name="Rectangle 4"/>
          <p:cNvSpPr>
            <a:spLocks noGrp="1" noChangeArrowheads="1"/>
          </p:cNvSpPr>
          <p:nvPr>
            <p:ph type="title"/>
          </p:nvPr>
        </p:nvSpPr>
        <p:spPr/>
        <p:txBody>
          <a:bodyPr/>
          <a:lstStyle/>
          <a:p>
            <a:r>
              <a:rPr lang="en-US" smtClean="0"/>
              <a:t>Relations in Relational Algebra</a:t>
            </a:r>
          </a:p>
        </p:txBody>
      </p:sp>
      <p:sp>
        <p:nvSpPr>
          <p:cNvPr id="9221" name="Rectangle 5"/>
          <p:cNvSpPr>
            <a:spLocks noGrp="1" noChangeArrowheads="1"/>
          </p:cNvSpPr>
          <p:nvPr>
            <p:ph type="body" idx="1"/>
          </p:nvPr>
        </p:nvSpPr>
        <p:spPr/>
        <p:txBody>
          <a:bodyPr/>
          <a:lstStyle/>
          <a:p>
            <a:r>
              <a:rPr lang="en-US" smtClean="0"/>
              <a:t>Relations are sets of tuples, which we will also call </a:t>
            </a:r>
            <a:r>
              <a:rPr lang="en-US" b="1" i="1" smtClean="0">
                <a:solidFill>
                  <a:srgbClr val="FC0128"/>
                </a:solidFill>
              </a:rPr>
              <a:t>rows</a:t>
            </a:r>
            <a:r>
              <a:rPr lang="en-US" smtClean="0"/>
              <a:t>, drawn from some domains</a:t>
            </a:r>
          </a:p>
          <a:p>
            <a:r>
              <a:rPr lang="en-US" smtClean="0"/>
              <a:t>Relational algebra deals with relations (which look like tables with fixed number of columns and varying number of rows)</a:t>
            </a:r>
          </a:p>
          <a:p>
            <a:r>
              <a:rPr lang="en-US" smtClean="0"/>
              <a:t>We assume that each domain is linearly ordered, so for each </a:t>
            </a:r>
            <a:r>
              <a:rPr lang="en-US" i="1" smtClean="0"/>
              <a:t>x</a:t>
            </a:r>
            <a:r>
              <a:rPr lang="en-US" smtClean="0"/>
              <a:t> and </a:t>
            </a:r>
            <a:r>
              <a:rPr lang="en-US" i="1" smtClean="0"/>
              <a:t>y</a:t>
            </a:r>
            <a:r>
              <a:rPr lang="en-US" smtClean="0"/>
              <a:t> from the domain, one of the following holds</a:t>
            </a:r>
          </a:p>
          <a:p>
            <a:pPr lvl="1"/>
            <a:r>
              <a:rPr lang="en-US" i="1" smtClean="0"/>
              <a:t>x &lt; </a:t>
            </a:r>
            <a:r>
              <a:rPr lang="en-US" smtClean="0"/>
              <a:t>y</a:t>
            </a:r>
          </a:p>
          <a:p>
            <a:pPr lvl="1"/>
            <a:r>
              <a:rPr lang="en-US" i="1" smtClean="0"/>
              <a:t>x = </a:t>
            </a:r>
            <a:r>
              <a:rPr lang="en-US" smtClean="0"/>
              <a:t>y</a:t>
            </a:r>
          </a:p>
          <a:p>
            <a:pPr lvl="1"/>
            <a:r>
              <a:rPr lang="en-US" i="1" smtClean="0"/>
              <a:t>x &lt; </a:t>
            </a:r>
            <a:r>
              <a:rPr lang="en-US" smtClean="0"/>
              <a:t>y</a:t>
            </a:r>
          </a:p>
          <a:p>
            <a:r>
              <a:rPr lang="en-US" smtClean="0"/>
              <a:t>Frequently, such comparisons will be meaningful even if </a:t>
            </a:r>
            <a:r>
              <a:rPr lang="en-US" i="1" smtClean="0"/>
              <a:t>x</a:t>
            </a:r>
            <a:r>
              <a:rPr lang="en-US" smtClean="0"/>
              <a:t> and </a:t>
            </a:r>
            <a:r>
              <a:rPr lang="en-US" i="1" smtClean="0"/>
              <a:t>y</a:t>
            </a:r>
            <a:r>
              <a:rPr lang="en-US" smtClean="0"/>
              <a:t> are drawn from different columns</a:t>
            </a:r>
          </a:p>
          <a:p>
            <a:pPr lvl="1"/>
            <a:r>
              <a:rPr lang="en-US" smtClean="0"/>
              <a:t>For example, one column deals with income and another with expenditure: we may want to compare them</a:t>
            </a:r>
          </a:p>
          <a:p>
            <a:endParaRPr lang="en-US" smtClean="0"/>
          </a:p>
          <a:p>
            <a:pPr lvl="1"/>
            <a:endParaRPr lang="en-US" i="1" smtClean="0"/>
          </a:p>
          <a:p>
            <a:endParaRPr lang="en-US" smtClean="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smtClean="0"/>
              <a:t>The Query In Microsoft Access</a:t>
            </a:r>
          </a:p>
        </p:txBody>
      </p:sp>
      <p:sp>
        <p:nvSpPr>
          <p:cNvPr id="43011" name="Content Placeholder 2"/>
          <p:cNvSpPr>
            <a:spLocks noGrp="1"/>
          </p:cNvSpPr>
          <p:nvPr>
            <p:ph idx="1"/>
          </p:nvPr>
        </p:nvSpPr>
        <p:spPr/>
        <p:txBody>
          <a:bodyPr/>
          <a:lstStyle/>
          <a:p>
            <a:r>
              <a:rPr lang="en-US" smtClean="0"/>
              <a:t>The actual query was copied and pasted from Microsoft Access and reformatted for readability</a:t>
            </a:r>
          </a:p>
          <a:p>
            <a:r>
              <a:rPr lang="en-US" smtClean="0"/>
              <a:t>The result is below</a:t>
            </a:r>
          </a:p>
          <a:p>
            <a:endParaRPr lang="en-US" smtClean="0"/>
          </a:p>
        </p:txBody>
      </p:sp>
      <p:pic>
        <p:nvPicPr>
          <p:cNvPr id="43012" name="Picture 2"/>
          <p:cNvPicPr>
            <a:picLocks noChangeAspect="1" noChangeArrowheads="1"/>
          </p:cNvPicPr>
          <p:nvPr/>
        </p:nvPicPr>
        <p:blipFill>
          <a:blip r:embed="rId3" cstate="print"/>
          <a:srcRect/>
          <a:stretch>
            <a:fillRect/>
          </a:stretch>
        </p:blipFill>
        <p:spPr bwMode="auto">
          <a:xfrm>
            <a:off x="3971925" y="3424238"/>
            <a:ext cx="2114550" cy="923925"/>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44035"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44036" name="Rectangle 4"/>
          <p:cNvSpPr>
            <a:spLocks noGrp="1" noChangeArrowheads="1"/>
          </p:cNvSpPr>
          <p:nvPr>
            <p:ph type="title"/>
          </p:nvPr>
        </p:nvSpPr>
        <p:spPr/>
        <p:txBody>
          <a:bodyPr/>
          <a:lstStyle/>
          <a:p>
            <a:r>
              <a:rPr lang="en-US" smtClean="0"/>
              <a:t>A Query</a:t>
            </a:r>
          </a:p>
        </p:txBody>
      </p:sp>
      <p:sp>
        <p:nvSpPr>
          <p:cNvPr id="44037" name="Rectangle 5"/>
          <p:cNvSpPr>
            <a:spLocks noGrp="1" noChangeArrowheads="1"/>
          </p:cNvSpPr>
          <p:nvPr>
            <p:ph type="body" idx="1"/>
          </p:nvPr>
        </p:nvSpPr>
        <p:spPr/>
        <p:txBody>
          <a:bodyPr/>
          <a:lstStyle/>
          <a:p>
            <a:r>
              <a:rPr lang="en-US" smtClean="0"/>
              <a:t>Produce a relation: Answer(Father_in_law, Son_in_law). </a:t>
            </a:r>
          </a:p>
          <a:p>
            <a:r>
              <a:rPr lang="en-US" smtClean="0"/>
              <a:t>A classroom exercise, but you can see the solution in the posted database. </a:t>
            </a:r>
          </a:p>
          <a:p>
            <a:r>
              <a:rPr lang="en-US" smtClean="0"/>
              <a:t>Hint: you need to compute the Cartesian product of several relations if you start from scratch, or of two relations if you use the previously computed (Father, Daughter) relation</a:t>
            </a:r>
          </a:p>
          <a:p>
            <a:pPr>
              <a:buFont typeface="Monotype Sorts" pitchFamily="2" charset="2"/>
              <a:buNone/>
            </a:pP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endParaRPr lang="en-US" smtClean="0"/>
          </a:p>
          <a:p>
            <a:endParaRPr lang="en-US" smtClean="0"/>
          </a:p>
        </p:txBody>
      </p:sp>
      <p:graphicFrame>
        <p:nvGraphicFramePr>
          <p:cNvPr id="7" name="Table 6"/>
          <p:cNvGraphicFramePr>
            <a:graphicFrameLocks noGrp="1"/>
          </p:cNvGraphicFramePr>
          <p:nvPr/>
        </p:nvGraphicFramePr>
        <p:xfrm>
          <a:off x="2209800" y="5105400"/>
          <a:ext cx="4038600" cy="792480"/>
        </p:xfrm>
        <a:graphic>
          <a:graphicData uri="http://schemas.openxmlformats.org/drawingml/2006/table">
            <a:tbl>
              <a:tblPr firstRow="1">
                <a:tableStyleId>{21E4AEA4-8DFA-4A89-87EB-49C32662AFE0}</a:tableStyleId>
              </a:tblPr>
              <a:tblGrid>
                <a:gridCol w="1243013"/>
                <a:gridCol w="1152525"/>
                <a:gridCol w="1643062"/>
              </a:tblGrid>
              <a:tr h="366713">
                <a:tc>
                  <a:txBody>
                    <a:bodyPr/>
                    <a:lstStyle/>
                    <a:p>
                      <a:pPr marL="0" marR="0" lvl="0" indent="0" algn="ctr" defTabSz="914400" rtl="0" eaLnBrk="0" fontAlgn="b"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err="1" smtClean="0">
                          <a:ln>
                            <a:noFill/>
                          </a:ln>
                          <a:effectLst/>
                        </a:rPr>
                        <a:t>F_I_L</a:t>
                      </a: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err="1" smtClean="0">
                          <a:ln>
                            <a:noFill/>
                          </a:ln>
                          <a:effectLst/>
                        </a:rPr>
                        <a:t>S_I_L</a:t>
                      </a: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tc>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smtClean="0">
                          <a:ln>
                            <a:noFill/>
                          </a:ln>
                          <a:effectLst/>
                        </a:rPr>
                        <a:t>John</a:t>
                      </a:r>
                      <a:endParaRPr kumimoji="0" lang="en-US" sz="2000" b="0" i="0" u="none" strike="noStrike" cap="none" normalizeH="0" baseline="0" smtClean="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smtClean="0">
                          <a:ln>
                            <a:noFill/>
                          </a:ln>
                          <a:effectLst/>
                        </a:rPr>
                        <a:t>Dennis</a:t>
                      </a: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tc>
              </a:tr>
            </a:tbl>
          </a:graphicData>
        </a:graphic>
      </p:graphicFrame>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smtClean="0"/>
              <a:t>The Query In Microsoft Access</a:t>
            </a:r>
          </a:p>
        </p:txBody>
      </p:sp>
      <p:sp>
        <p:nvSpPr>
          <p:cNvPr id="45059" name="Content Placeholder 2"/>
          <p:cNvSpPr>
            <a:spLocks noGrp="1"/>
          </p:cNvSpPr>
          <p:nvPr>
            <p:ph idx="1"/>
          </p:nvPr>
        </p:nvSpPr>
        <p:spPr/>
        <p:txBody>
          <a:bodyPr/>
          <a:lstStyle/>
          <a:p>
            <a:r>
              <a:rPr lang="en-US" smtClean="0"/>
              <a:t>The actual query was copied and pasted from Microsoft Access and reformatted for readability</a:t>
            </a:r>
          </a:p>
          <a:p>
            <a:r>
              <a:rPr lang="en-US" smtClean="0"/>
              <a:t>The result is below</a:t>
            </a:r>
          </a:p>
          <a:p>
            <a:endParaRPr lang="en-US" smtClean="0"/>
          </a:p>
        </p:txBody>
      </p:sp>
      <p:pic>
        <p:nvPicPr>
          <p:cNvPr id="45060" name="Picture 2"/>
          <p:cNvPicPr>
            <a:picLocks noChangeAspect="1" noChangeArrowheads="1"/>
          </p:cNvPicPr>
          <p:nvPr/>
        </p:nvPicPr>
        <p:blipFill>
          <a:blip r:embed="rId3" cstate="print"/>
          <a:srcRect/>
          <a:stretch>
            <a:fillRect/>
          </a:stretch>
        </p:blipFill>
        <p:spPr bwMode="auto">
          <a:xfrm>
            <a:off x="3957638" y="3529013"/>
            <a:ext cx="2143125" cy="714375"/>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46083"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46084" name="Rectangle 4"/>
          <p:cNvSpPr>
            <a:spLocks noGrp="1" noChangeArrowheads="1"/>
          </p:cNvSpPr>
          <p:nvPr>
            <p:ph type="title"/>
          </p:nvPr>
        </p:nvSpPr>
        <p:spPr/>
        <p:txBody>
          <a:bodyPr/>
          <a:lstStyle/>
          <a:p>
            <a:r>
              <a:rPr lang="en-US" smtClean="0"/>
              <a:t>A Query</a:t>
            </a:r>
          </a:p>
        </p:txBody>
      </p:sp>
      <p:sp>
        <p:nvSpPr>
          <p:cNvPr id="46085" name="Rectangle 5"/>
          <p:cNvSpPr>
            <a:spLocks noGrp="1" noChangeArrowheads="1"/>
          </p:cNvSpPr>
          <p:nvPr>
            <p:ph type="body" idx="1"/>
          </p:nvPr>
        </p:nvSpPr>
        <p:spPr/>
        <p:txBody>
          <a:bodyPr/>
          <a:lstStyle/>
          <a:p>
            <a:r>
              <a:rPr lang="en-US" smtClean="0"/>
              <a:t>Produce a relation: Answer(Grandparent,Grandchild)</a:t>
            </a:r>
          </a:p>
          <a:p>
            <a:r>
              <a:rPr lang="en-US" smtClean="0"/>
              <a:t>A classroom exercise, but you can see the solution in the posted database</a:t>
            </a:r>
            <a:br>
              <a:rPr lang="en-US" smtClean="0"/>
            </a:br>
            <a:r>
              <a:rPr lang="en-US" smtClean="0"/>
              <a:t/>
            </a:r>
            <a:br>
              <a:rPr lang="en-US" smtClean="0"/>
            </a:br>
            <a:endParaRPr lang="en-US" smtClean="0"/>
          </a:p>
          <a:p>
            <a:pPr>
              <a:buFont typeface="Monotype Sorts" pitchFamily="2" charset="2"/>
              <a:buNone/>
            </a:pPr>
            <a:endParaRPr lang="en-US" smtClean="0"/>
          </a:p>
          <a:p>
            <a:pPr>
              <a:buFont typeface="Monotype Sorts" pitchFamily="2" charset="2"/>
              <a:buNone/>
            </a:pPr>
            <a:endParaRPr lang="en-US" smtClean="0"/>
          </a:p>
          <a:p>
            <a:pPr>
              <a:buFont typeface="Monotype Sorts" pitchFamily="2" charset="2"/>
              <a:buNone/>
            </a:pP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endParaRPr lang="en-US" smtClean="0"/>
          </a:p>
          <a:p>
            <a:endParaRPr lang="en-US" smtClean="0"/>
          </a:p>
        </p:txBody>
      </p:sp>
      <p:graphicFrame>
        <p:nvGraphicFramePr>
          <p:cNvPr id="7" name="Group 2"/>
          <p:cNvGraphicFramePr>
            <a:graphicFrameLocks noGrp="1"/>
          </p:cNvGraphicFramePr>
          <p:nvPr/>
        </p:nvGraphicFramePr>
        <p:xfrm>
          <a:off x="2362200" y="4800600"/>
          <a:ext cx="4038600" cy="792480"/>
        </p:xfrm>
        <a:graphic>
          <a:graphicData uri="http://schemas.openxmlformats.org/drawingml/2006/table">
            <a:tbl>
              <a:tblPr firstRow="1">
                <a:tableStyleId>{21E4AEA4-8DFA-4A89-87EB-49C32662AFE0}</a:tableStyleId>
              </a:tblPr>
              <a:tblGrid>
                <a:gridCol w="1243013"/>
                <a:gridCol w="1152525"/>
                <a:gridCol w="1643062"/>
              </a:tblGrid>
              <a:tr h="366713">
                <a:tc>
                  <a:txBody>
                    <a:bodyPr/>
                    <a:lstStyle/>
                    <a:p>
                      <a:pPr marL="0" marR="0" lvl="0" indent="0" algn="ctr" defTabSz="914400" rtl="0" eaLnBrk="0" fontAlgn="b"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err="1" smtClean="0">
                          <a:ln>
                            <a:noFill/>
                          </a:ln>
                          <a:effectLst/>
                        </a:rPr>
                        <a:t>G_P</a:t>
                      </a: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err="1" smtClean="0">
                          <a:ln>
                            <a:noFill/>
                          </a:ln>
                          <a:effectLst/>
                        </a:rPr>
                        <a:t>G_C</a:t>
                      </a: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tc>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smtClean="0">
                          <a:ln>
                            <a:noFill/>
                          </a:ln>
                          <a:effectLst/>
                        </a:rPr>
                        <a:t>John</a:t>
                      </a:r>
                      <a:endParaRPr kumimoji="0" lang="en-US" sz="2000" b="0" i="0" u="none" strike="noStrike" cap="none" normalizeH="0" baseline="0" smtClean="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smtClean="0">
                          <a:ln>
                            <a:noFill/>
                          </a:ln>
                          <a:effectLst/>
                        </a:rPr>
                        <a:t>Albert</a:t>
                      </a: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tc>
              </a:tr>
            </a:tbl>
          </a:graphicData>
        </a:graphic>
      </p:graphicFrame>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p:txBody>
          <a:bodyPr/>
          <a:lstStyle/>
          <a:p>
            <a:r>
              <a:rPr lang="en-US" smtClean="0"/>
              <a:t>Cartesian Product With Condition:</a:t>
            </a:r>
            <a:br>
              <a:rPr lang="en-US" smtClean="0"/>
            </a:br>
            <a:r>
              <a:rPr lang="en-US" smtClean="0"/>
              <a:t>Matching Tuples Indicated</a:t>
            </a:r>
          </a:p>
        </p:txBody>
      </p:sp>
      <p:sp>
        <p:nvSpPr>
          <p:cNvPr id="4100" name="Content Placeholder 2"/>
          <p:cNvSpPr>
            <a:spLocks noGrp="1"/>
          </p:cNvSpPr>
          <p:nvPr>
            <p:ph idx="1"/>
          </p:nvPr>
        </p:nvSpPr>
        <p:spPr/>
        <p:txBody>
          <a:bodyPr/>
          <a:lstStyle/>
          <a:p>
            <a:endParaRPr lang="en-US" smtClean="0"/>
          </a:p>
        </p:txBody>
      </p:sp>
      <p:graphicFrame>
        <p:nvGraphicFramePr>
          <p:cNvPr id="4098" name="Object 2"/>
          <p:cNvGraphicFramePr>
            <a:graphicFrameLocks noChangeAspect="1"/>
          </p:cNvGraphicFramePr>
          <p:nvPr/>
        </p:nvGraphicFramePr>
        <p:xfrm>
          <a:off x="998538" y="2411413"/>
          <a:ext cx="8061325" cy="2949575"/>
        </p:xfrm>
        <a:graphic>
          <a:graphicData uri="http://schemas.openxmlformats.org/presentationml/2006/ole">
            <mc:AlternateContent xmlns:mc="http://schemas.openxmlformats.org/markup-compatibility/2006">
              <mc:Choice xmlns:v="urn:schemas-microsoft-com:vml" Requires="v">
                <p:oleObj spid="_x0000_s4102" name="Visio" r:id="rId4" imgW="8061333" imgH="2948940" progId="Visio.Drawing.11">
                  <p:embed/>
                </p:oleObj>
              </mc:Choice>
              <mc:Fallback>
                <p:oleObj name="Visio" r:id="rId4" imgW="8061333" imgH="2948940"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8538" y="2411413"/>
                        <a:ext cx="8061325" cy="294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smtClean="0"/>
              <a:t>The Query In Microsoft Access</a:t>
            </a:r>
          </a:p>
        </p:txBody>
      </p:sp>
      <p:sp>
        <p:nvSpPr>
          <p:cNvPr id="47107" name="Content Placeholder 2"/>
          <p:cNvSpPr>
            <a:spLocks noGrp="1"/>
          </p:cNvSpPr>
          <p:nvPr>
            <p:ph idx="1"/>
          </p:nvPr>
        </p:nvSpPr>
        <p:spPr/>
        <p:txBody>
          <a:bodyPr/>
          <a:lstStyle/>
          <a:p>
            <a:r>
              <a:rPr lang="en-US" smtClean="0"/>
              <a:t>The actual query was copied and pasted from Microsoft Access and reformatted for readability</a:t>
            </a:r>
          </a:p>
          <a:p>
            <a:r>
              <a:rPr lang="en-US" smtClean="0"/>
              <a:t>The result is below</a:t>
            </a:r>
          </a:p>
          <a:p>
            <a:endParaRPr lang="en-US" smtClean="0"/>
          </a:p>
        </p:txBody>
      </p:sp>
      <p:pic>
        <p:nvPicPr>
          <p:cNvPr id="47108" name="Picture 2"/>
          <p:cNvPicPr>
            <a:picLocks noChangeAspect="1" noChangeArrowheads="1"/>
          </p:cNvPicPr>
          <p:nvPr/>
        </p:nvPicPr>
        <p:blipFill>
          <a:blip r:embed="rId3" cstate="print"/>
          <a:srcRect/>
          <a:stretch>
            <a:fillRect/>
          </a:stretch>
        </p:blipFill>
        <p:spPr bwMode="auto">
          <a:xfrm>
            <a:off x="3957638" y="3548063"/>
            <a:ext cx="2143125" cy="676275"/>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smtClean="0"/>
              <a:t>Further Distance</a:t>
            </a:r>
          </a:p>
        </p:txBody>
      </p:sp>
      <p:sp>
        <p:nvSpPr>
          <p:cNvPr id="48131" name="Content Placeholder 2"/>
          <p:cNvSpPr>
            <a:spLocks noGrp="1"/>
          </p:cNvSpPr>
          <p:nvPr>
            <p:ph idx="1"/>
          </p:nvPr>
        </p:nvSpPr>
        <p:spPr/>
        <p:txBody>
          <a:bodyPr/>
          <a:lstStyle/>
          <a:p>
            <a:r>
              <a:rPr lang="en-US" smtClean="0"/>
              <a:t>How to compute (Great-grandparent,Great-grandchild)?</a:t>
            </a:r>
          </a:p>
          <a:p>
            <a:r>
              <a:rPr lang="en-US" smtClean="0"/>
              <a:t>Easy, just take the Cartesian product of the (Grandparent, Grandchild) table with (Parent,Child) table and specify equality on the “intermediate” person</a:t>
            </a:r>
          </a:p>
          <a:p>
            <a:r>
              <a:rPr lang="en-US" smtClean="0"/>
              <a:t>How to compute (Great-great-grandparent,Great-great-grandchild)?</a:t>
            </a:r>
          </a:p>
          <a:p>
            <a:r>
              <a:rPr lang="en-US" smtClean="0"/>
              <a:t>Easy, just take the Cartesian product of the (Grandparent, Grandchild) table with itself and specify equality on the “intermediate” person</a:t>
            </a:r>
          </a:p>
          <a:p>
            <a:endParaRPr lang="en-US" smtClean="0"/>
          </a:p>
          <a:p>
            <a:r>
              <a:rPr lang="en-US" smtClean="0"/>
              <a:t>Similarly, can compute (Great</a:t>
            </a:r>
            <a:r>
              <a:rPr lang="en-US" i="1" baseline="30000" smtClean="0"/>
              <a:t>x</a:t>
            </a:r>
            <a:r>
              <a:rPr lang="en-US" smtClean="0"/>
              <a:t>-grandparent,Great</a:t>
            </a:r>
            <a:r>
              <a:rPr lang="en-US" i="1" baseline="30000" smtClean="0"/>
              <a:t>x</a:t>
            </a:r>
            <a:r>
              <a:rPr lang="en-US" smtClean="0"/>
              <a:t>-grandchild), for any </a:t>
            </a:r>
            <a:r>
              <a:rPr lang="en-US" i="1" smtClean="0"/>
              <a:t>x</a:t>
            </a:r>
          </a:p>
          <a:p>
            <a:endParaRPr lang="en-US" smtClean="0"/>
          </a:p>
          <a:p>
            <a:endParaRPr lang="en-US" smtClean="0"/>
          </a:p>
          <a:p>
            <a:r>
              <a:rPr lang="en-US" smtClean="0"/>
              <a:t>Ultimately, may want (Ancestor,Descendant)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49155"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49156" name="Rectangle 4"/>
          <p:cNvSpPr>
            <a:spLocks noGrp="1" noChangeArrowheads="1"/>
          </p:cNvSpPr>
          <p:nvPr>
            <p:ph type="title"/>
          </p:nvPr>
        </p:nvSpPr>
        <p:spPr/>
        <p:txBody>
          <a:bodyPr/>
          <a:lstStyle/>
          <a:p>
            <a:r>
              <a:rPr lang="en-US" smtClean="0"/>
              <a:t>Relational Algebra Is Not Universal:</a:t>
            </a:r>
            <a:br>
              <a:rPr lang="en-US" smtClean="0"/>
            </a:br>
            <a:r>
              <a:rPr lang="en-US" smtClean="0"/>
              <a:t>Cannot Compute (Ancestor,Descendant)</a:t>
            </a:r>
          </a:p>
        </p:txBody>
      </p:sp>
      <p:sp>
        <p:nvSpPr>
          <p:cNvPr id="34821" name="Rectangle 5"/>
          <p:cNvSpPr>
            <a:spLocks noGrp="1" noChangeArrowheads="1"/>
          </p:cNvSpPr>
          <p:nvPr>
            <p:ph type="body" idx="1"/>
          </p:nvPr>
        </p:nvSpPr>
        <p:spPr/>
        <p:txBody>
          <a:bodyPr/>
          <a:lstStyle/>
          <a:p>
            <a:pPr>
              <a:lnSpc>
                <a:spcPct val="80000"/>
              </a:lnSpc>
              <a:defRPr/>
            </a:pPr>
            <a:r>
              <a:rPr lang="en-US" dirty="0" smtClean="0"/>
              <a:t>Standard programming languages are </a:t>
            </a:r>
            <a:r>
              <a:rPr lang="en-US" b="1" i="1" dirty="0" smtClean="0">
                <a:solidFill>
                  <a:srgbClr val="FF0000"/>
                </a:solidFill>
              </a:rPr>
              <a:t>universal</a:t>
            </a:r>
          </a:p>
          <a:p>
            <a:pPr>
              <a:lnSpc>
                <a:spcPct val="80000"/>
              </a:lnSpc>
              <a:defRPr/>
            </a:pPr>
            <a:r>
              <a:rPr lang="en-US" dirty="0" smtClean="0">
                <a:solidFill>
                  <a:schemeClr val="accent4">
                    <a:lumMod val="75000"/>
                  </a:schemeClr>
                </a:solidFill>
              </a:rPr>
              <a:t>This roughly means that they are as powerful as Turing machines, if unbounded amount of storage is permitted (you will never run out of memory)</a:t>
            </a:r>
          </a:p>
          <a:p>
            <a:pPr>
              <a:lnSpc>
                <a:spcPct val="80000"/>
              </a:lnSpc>
              <a:defRPr/>
            </a:pPr>
            <a:r>
              <a:rPr lang="en-US" dirty="0" smtClean="0">
                <a:solidFill>
                  <a:schemeClr val="accent4">
                    <a:lumMod val="75000"/>
                  </a:schemeClr>
                </a:solidFill>
              </a:rPr>
              <a:t>This roughly means that they can compute anything that can be computed by any computational machine we can (at least currently) imagine</a:t>
            </a:r>
          </a:p>
          <a:p>
            <a:pPr>
              <a:lnSpc>
                <a:spcPct val="80000"/>
              </a:lnSpc>
              <a:defRPr/>
            </a:pPr>
            <a:r>
              <a:rPr lang="en-US" dirty="0" smtClean="0"/>
              <a:t>Relational algebra is weaker than a standard programming language</a:t>
            </a:r>
          </a:p>
          <a:p>
            <a:pPr>
              <a:lnSpc>
                <a:spcPct val="80000"/>
              </a:lnSpc>
              <a:defRPr/>
            </a:pPr>
            <a:r>
              <a:rPr lang="en-US" dirty="0" smtClean="0"/>
              <a:t>It is impossible in relational algebra (or standard SQL) to compute the relation Answer(Ancestor, Descendant)</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50179"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50180" name="Rectangle 4"/>
          <p:cNvSpPr>
            <a:spLocks noGrp="1" noChangeArrowheads="1"/>
          </p:cNvSpPr>
          <p:nvPr>
            <p:ph type="title"/>
          </p:nvPr>
        </p:nvSpPr>
        <p:spPr/>
        <p:txBody>
          <a:bodyPr/>
          <a:lstStyle/>
          <a:p>
            <a:r>
              <a:rPr lang="en-US" smtClean="0"/>
              <a:t>Relational Algebra Is Not Universal:</a:t>
            </a:r>
            <a:br>
              <a:rPr lang="en-US" smtClean="0"/>
            </a:br>
            <a:r>
              <a:rPr lang="en-US" smtClean="0"/>
              <a:t>Cannot Compute (Ancestor,Descendant)</a:t>
            </a:r>
          </a:p>
        </p:txBody>
      </p:sp>
      <p:sp>
        <p:nvSpPr>
          <p:cNvPr id="34821" name="Rectangle 5"/>
          <p:cNvSpPr>
            <a:spLocks noGrp="1" noChangeArrowheads="1"/>
          </p:cNvSpPr>
          <p:nvPr>
            <p:ph type="body" idx="1"/>
          </p:nvPr>
        </p:nvSpPr>
        <p:spPr/>
        <p:txBody>
          <a:bodyPr/>
          <a:lstStyle/>
          <a:p>
            <a:pPr>
              <a:lnSpc>
                <a:spcPct val="80000"/>
              </a:lnSpc>
              <a:defRPr/>
            </a:pPr>
            <a:r>
              <a:rPr lang="en-US" dirty="0" smtClean="0"/>
              <a:t>It is impossible in relational algebra (or standard SQL) to compute the relation Answer(Ancestor, Descendant)</a:t>
            </a:r>
          </a:p>
          <a:p>
            <a:pPr>
              <a:lnSpc>
                <a:spcPct val="80000"/>
              </a:lnSpc>
              <a:defRPr/>
            </a:pPr>
            <a:r>
              <a:rPr lang="en-US" dirty="0" smtClean="0"/>
              <a:t>Why?</a:t>
            </a:r>
          </a:p>
          <a:p>
            <a:pPr>
              <a:lnSpc>
                <a:spcPct val="80000"/>
              </a:lnSpc>
              <a:defRPr/>
            </a:pPr>
            <a:r>
              <a:rPr lang="en-US" dirty="0" smtClean="0"/>
              <a:t>The proof is a reasonably simple, but uses cumbersome induction.</a:t>
            </a:r>
          </a:p>
          <a:p>
            <a:pPr>
              <a:lnSpc>
                <a:spcPct val="80000"/>
              </a:lnSpc>
              <a:defRPr/>
            </a:pPr>
            <a:r>
              <a:rPr lang="en-US" dirty="0" smtClean="0"/>
              <a:t>The general idea is:  </a:t>
            </a:r>
          </a:p>
          <a:p>
            <a:pPr lvl="1">
              <a:lnSpc>
                <a:spcPct val="80000"/>
              </a:lnSpc>
              <a:defRPr/>
            </a:pPr>
            <a:r>
              <a:rPr lang="en-US" dirty="0" smtClean="0"/>
              <a:t>Any relational algebra query is limited in how many relations or copies of relations it can refer to</a:t>
            </a:r>
          </a:p>
          <a:p>
            <a:pPr lvl="1">
              <a:lnSpc>
                <a:spcPct val="80000"/>
              </a:lnSpc>
              <a:defRPr/>
            </a:pPr>
            <a:r>
              <a:rPr lang="en-US" dirty="0" smtClean="0"/>
              <a:t>Computing arbitrary (ancestor, descendant) pairs cannot be done, if the query is limited in advance as to the number of relations and copies of relations (including intermediate results) it can specify</a:t>
            </a:r>
          </a:p>
          <a:p>
            <a:pPr>
              <a:lnSpc>
                <a:spcPct val="80000"/>
              </a:lnSpc>
              <a:defRPr/>
            </a:pPr>
            <a:r>
              <a:rPr lang="en-US" dirty="0" smtClean="0">
                <a:solidFill>
                  <a:schemeClr val="accent4">
                    <a:lumMod val="75000"/>
                  </a:schemeClr>
                </a:solidFill>
              </a:rPr>
              <a:t>This is not a contrived example because it shows that we cannot compute the transitive closure of a directed graph: the set of all paths in the graph</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smtClean="0"/>
              <a:t>A Sample Query</a:t>
            </a:r>
          </a:p>
        </p:txBody>
      </p:sp>
      <p:sp>
        <p:nvSpPr>
          <p:cNvPr id="51203" name="Rectangle 3"/>
          <p:cNvSpPr>
            <a:spLocks noGrp="1" noChangeArrowheads="1"/>
          </p:cNvSpPr>
          <p:nvPr>
            <p:ph type="body" idx="1"/>
          </p:nvPr>
        </p:nvSpPr>
        <p:spPr/>
        <p:txBody>
          <a:bodyPr/>
          <a:lstStyle/>
          <a:p>
            <a:r>
              <a:rPr lang="en-US" smtClean="0"/>
              <a:t>Produce a relation Answer(A) consisting of all ages of visitors that are not ages of marriages</a:t>
            </a:r>
          </a:p>
          <a:p>
            <a:endParaRPr lang="en-US" smtClean="0"/>
          </a:p>
          <a:p>
            <a:pPr>
              <a:buFont typeface="Monotype Sorts" pitchFamily="2" charset="2"/>
              <a:buNone/>
            </a:pPr>
            <a:r>
              <a:rPr lang="en-US" smtClean="0"/>
              <a:t>	</a:t>
            </a:r>
            <a:r>
              <a:rPr lang="en-US" smtClean="0">
                <a:solidFill>
                  <a:srgbClr val="00AE00"/>
                </a:solidFill>
              </a:rPr>
              <a:t>SELECT</a:t>
            </a:r>
            <a:r>
              <a:rPr lang="en-US" smtClean="0"/>
              <a:t> </a:t>
            </a:r>
            <a:br>
              <a:rPr lang="en-US" smtClean="0"/>
            </a:br>
            <a:r>
              <a:rPr lang="en-US" smtClean="0"/>
              <a:t>A </a:t>
            </a:r>
            <a:r>
              <a:rPr lang="en-US" smtClean="0">
                <a:solidFill>
                  <a:srgbClr val="00AE00"/>
                </a:solidFill>
              </a:rPr>
              <a:t>FROM</a:t>
            </a:r>
            <a:r>
              <a:rPr lang="en-US" smtClean="0"/>
              <a:t> Person</a:t>
            </a:r>
            <a:br>
              <a:rPr lang="en-US" smtClean="0"/>
            </a:br>
            <a:r>
              <a:rPr lang="en-US" smtClean="0">
                <a:solidFill>
                  <a:srgbClr val="00AE00"/>
                </a:solidFill>
              </a:rPr>
              <a:t>MINUS</a:t>
            </a:r>
            <a:r>
              <a:rPr lang="en-US" smtClean="0"/>
              <a:t/>
            </a:r>
            <a:br>
              <a:rPr lang="en-US" smtClean="0"/>
            </a:br>
            <a:r>
              <a:rPr lang="en-US" smtClean="0">
                <a:solidFill>
                  <a:srgbClr val="00AE00"/>
                </a:solidFill>
              </a:rPr>
              <a:t>SELECT</a:t>
            </a:r>
            <a:r>
              <a:rPr lang="en-US" smtClean="0"/>
              <a:t/>
            </a:r>
            <a:br>
              <a:rPr lang="en-US" smtClean="0"/>
            </a:br>
            <a:r>
              <a:rPr lang="en-US" smtClean="0"/>
              <a:t>A </a:t>
            </a:r>
            <a:r>
              <a:rPr lang="en-US" smtClean="0">
                <a:solidFill>
                  <a:srgbClr val="00AE00"/>
                </a:solidFill>
              </a:rPr>
              <a:t>FROM</a:t>
            </a:r>
            <a:r>
              <a:rPr lang="en-US" smtClean="0"/>
              <a:t> MARRIAGE;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mtClean="0"/>
              <a:t>Reminder: Relations in Relational Algebra</a:t>
            </a:r>
          </a:p>
        </p:txBody>
      </p:sp>
      <p:sp>
        <p:nvSpPr>
          <p:cNvPr id="10243" name="Rectangle 3"/>
          <p:cNvSpPr>
            <a:spLocks noGrp="1" noChangeArrowheads="1"/>
          </p:cNvSpPr>
          <p:nvPr>
            <p:ph type="body" idx="1"/>
          </p:nvPr>
        </p:nvSpPr>
        <p:spPr/>
        <p:txBody>
          <a:bodyPr/>
          <a:lstStyle/>
          <a:p>
            <a:r>
              <a:rPr lang="en-US" smtClean="0"/>
              <a:t>The order of rows and whether a row appears once or many times does not matter</a:t>
            </a:r>
          </a:p>
          <a:p>
            <a:r>
              <a:rPr lang="en-US" smtClean="0"/>
              <a:t>The order of columns matters, but as our columns will always be labeled, we will be able to reconstruct the order even if the columns are permuted.</a:t>
            </a:r>
          </a:p>
          <a:p>
            <a:r>
              <a:rPr lang="en-US" smtClean="0"/>
              <a:t>The following two relations are equal:</a:t>
            </a:r>
            <a:br>
              <a:rPr lang="en-US" smtClean="0"/>
            </a:br>
            <a:endParaRPr lang="en-US" smtClean="0"/>
          </a:p>
          <a:p>
            <a:pPr lvl="1">
              <a:buFont typeface="Symbol" pitchFamily="18" charset="2"/>
              <a:buNone/>
            </a:pPr>
            <a:r>
              <a:rPr lang="en-US" smtClean="0"/>
              <a:t> 		</a:t>
            </a:r>
          </a:p>
        </p:txBody>
      </p:sp>
      <p:graphicFrame>
        <p:nvGraphicFramePr>
          <p:cNvPr id="5" name="Content Placeholder 3"/>
          <p:cNvGraphicFramePr>
            <a:graphicFrameLocks/>
          </p:cNvGraphicFramePr>
          <p:nvPr/>
        </p:nvGraphicFramePr>
        <p:xfrm>
          <a:off x="1524000" y="4572000"/>
          <a:ext cx="2844801" cy="1112520"/>
        </p:xfrm>
        <a:graphic>
          <a:graphicData uri="http://schemas.openxmlformats.org/drawingml/2006/table">
            <a:tbl>
              <a:tblPr firstRow="1" bandCol="1">
                <a:tableStyleId>{21E4AEA4-8DFA-4A89-87EB-49C32662AFE0}</a:tableStyleId>
              </a:tblPr>
              <a:tblGrid>
                <a:gridCol w="948267"/>
                <a:gridCol w="948267"/>
                <a:gridCol w="948267"/>
              </a:tblGrid>
              <a:tr h="370840">
                <a:tc>
                  <a:txBody>
                    <a:bodyPr/>
                    <a:lstStyle/>
                    <a:p>
                      <a:pPr algn="ctr"/>
                      <a:r>
                        <a:rPr lang="en-US" dirty="0" smtClean="0"/>
                        <a:t>R</a:t>
                      </a: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tr>
              <a:tr h="370840">
                <a:tc>
                  <a:txBody>
                    <a:bodyPr/>
                    <a:lstStyle/>
                    <a:p>
                      <a:endParaRPr lang="en-US" dirty="0"/>
                    </a:p>
                  </a:txBody>
                  <a:tcPr>
                    <a:solidFill>
                      <a:schemeClr val="bg1"/>
                    </a:solidFill>
                  </a:tcPr>
                </a:tc>
                <a:tc>
                  <a:txBody>
                    <a:bodyPr/>
                    <a:lstStyle/>
                    <a:p>
                      <a:pPr algn="r"/>
                      <a:r>
                        <a:rPr lang="en-US" dirty="0" smtClean="0"/>
                        <a:t>1</a:t>
                      </a:r>
                      <a:endParaRPr lang="en-US" dirty="0"/>
                    </a:p>
                  </a:txBody>
                  <a:tcPr/>
                </a:tc>
                <a:tc>
                  <a:txBody>
                    <a:bodyPr/>
                    <a:lstStyle/>
                    <a:p>
                      <a:pPr algn="r"/>
                      <a:r>
                        <a:rPr lang="en-US" dirty="0" smtClean="0"/>
                        <a:t>10</a:t>
                      </a:r>
                      <a:endParaRPr lang="en-US" dirty="0"/>
                    </a:p>
                  </a:txBody>
                  <a:tcPr/>
                </a:tc>
              </a:tr>
              <a:tr h="370840">
                <a:tc>
                  <a:txBody>
                    <a:bodyPr/>
                    <a:lstStyle/>
                    <a:p>
                      <a:endParaRPr lang="en-US" dirty="0"/>
                    </a:p>
                  </a:txBody>
                  <a:tcPr>
                    <a:solidFill>
                      <a:schemeClr val="bg1"/>
                    </a:solidFill>
                  </a:tcPr>
                </a:tc>
                <a:tc>
                  <a:txBody>
                    <a:bodyPr/>
                    <a:lstStyle/>
                    <a:p>
                      <a:pPr algn="r"/>
                      <a:r>
                        <a:rPr lang="en-US" dirty="0" smtClean="0"/>
                        <a:t>2</a:t>
                      </a:r>
                      <a:endParaRPr lang="en-US" dirty="0"/>
                    </a:p>
                  </a:txBody>
                  <a:tcPr/>
                </a:tc>
                <a:tc>
                  <a:txBody>
                    <a:bodyPr/>
                    <a:lstStyle/>
                    <a:p>
                      <a:pPr algn="r"/>
                      <a:r>
                        <a:rPr lang="en-US" dirty="0" smtClean="0"/>
                        <a:t>20</a:t>
                      </a:r>
                      <a:endParaRPr lang="en-US" dirty="0"/>
                    </a:p>
                  </a:txBody>
                  <a:tcPr/>
                </a:tc>
              </a:tr>
            </a:tbl>
          </a:graphicData>
        </a:graphic>
      </p:graphicFrame>
      <p:graphicFrame>
        <p:nvGraphicFramePr>
          <p:cNvPr id="6" name="Content Placeholder 3"/>
          <p:cNvGraphicFramePr>
            <a:graphicFrameLocks/>
          </p:cNvGraphicFramePr>
          <p:nvPr/>
        </p:nvGraphicFramePr>
        <p:xfrm>
          <a:off x="5257800" y="4572000"/>
          <a:ext cx="2844801" cy="1854200"/>
        </p:xfrm>
        <a:graphic>
          <a:graphicData uri="http://schemas.openxmlformats.org/drawingml/2006/table">
            <a:tbl>
              <a:tblPr firstRow="1" bandCol="1">
                <a:tableStyleId>{21E4AEA4-8DFA-4A89-87EB-49C32662AFE0}</a:tableStyleId>
              </a:tblPr>
              <a:tblGrid>
                <a:gridCol w="948267"/>
                <a:gridCol w="948267"/>
                <a:gridCol w="948267"/>
              </a:tblGrid>
              <a:tr h="370840">
                <a:tc>
                  <a:txBody>
                    <a:bodyPr/>
                    <a:lstStyle/>
                    <a:p>
                      <a:pPr algn="ctr"/>
                      <a:r>
                        <a:rPr lang="en-US" dirty="0" smtClean="0"/>
                        <a:t>R</a:t>
                      </a:r>
                      <a:endParaRPr lang="en-US" dirty="0"/>
                    </a:p>
                  </a:txBody>
                  <a:tcPr/>
                </a:tc>
                <a:tc>
                  <a:txBody>
                    <a:bodyPr/>
                    <a:lstStyle/>
                    <a:p>
                      <a:pPr algn="ctr"/>
                      <a:r>
                        <a:rPr lang="en-US" dirty="0" smtClean="0"/>
                        <a:t>B</a:t>
                      </a:r>
                      <a:endParaRPr lang="en-US" dirty="0"/>
                    </a:p>
                  </a:txBody>
                  <a:tcPr/>
                </a:tc>
                <a:tc>
                  <a:txBody>
                    <a:bodyPr/>
                    <a:lstStyle/>
                    <a:p>
                      <a:pPr algn="ctr"/>
                      <a:r>
                        <a:rPr lang="en-US" dirty="0" smtClean="0"/>
                        <a:t>A</a:t>
                      </a:r>
                      <a:endParaRPr lang="en-US" dirty="0"/>
                    </a:p>
                  </a:txBody>
                  <a:tcPr/>
                </a:tc>
              </a:tr>
              <a:tr h="370840">
                <a:tc>
                  <a:txBody>
                    <a:bodyPr/>
                    <a:lstStyle/>
                    <a:p>
                      <a:endParaRPr lang="en-US" dirty="0"/>
                    </a:p>
                  </a:txBody>
                  <a:tcPr>
                    <a:solidFill>
                      <a:schemeClr val="bg1"/>
                    </a:solidFill>
                  </a:tcPr>
                </a:tc>
                <a:tc>
                  <a:txBody>
                    <a:bodyPr/>
                    <a:lstStyle/>
                    <a:p>
                      <a:pPr algn="r"/>
                      <a:r>
                        <a:rPr lang="en-US" dirty="0" smtClean="0"/>
                        <a:t>20</a:t>
                      </a:r>
                      <a:endParaRPr lang="en-US" dirty="0"/>
                    </a:p>
                  </a:txBody>
                  <a:tcPr/>
                </a:tc>
                <a:tc>
                  <a:txBody>
                    <a:bodyPr/>
                    <a:lstStyle/>
                    <a:p>
                      <a:pPr algn="r"/>
                      <a:r>
                        <a:rPr lang="en-US" dirty="0" smtClean="0"/>
                        <a:t>2</a:t>
                      </a:r>
                      <a:endParaRPr lang="en-US" dirty="0"/>
                    </a:p>
                  </a:txBody>
                  <a:tcPr/>
                </a:tc>
              </a:tr>
              <a:tr h="370840">
                <a:tc>
                  <a:txBody>
                    <a:bodyPr/>
                    <a:lstStyle/>
                    <a:p>
                      <a:endParaRPr lang="en-US" dirty="0"/>
                    </a:p>
                  </a:txBody>
                  <a:tcPr>
                    <a:solidFill>
                      <a:schemeClr val="bg1"/>
                    </a:solidFill>
                  </a:tcPr>
                </a:tc>
                <a:tc>
                  <a:txBody>
                    <a:bodyPr/>
                    <a:lstStyle/>
                    <a:p>
                      <a:pPr algn="r"/>
                      <a:r>
                        <a:rPr lang="en-US" dirty="0" smtClean="0"/>
                        <a:t>10</a:t>
                      </a:r>
                      <a:endParaRPr lang="en-US" dirty="0"/>
                    </a:p>
                  </a:txBody>
                  <a:tcPr/>
                </a:tc>
                <a:tc>
                  <a:txBody>
                    <a:bodyPr/>
                    <a:lstStyle/>
                    <a:p>
                      <a:pPr algn="r"/>
                      <a:r>
                        <a:rPr lang="en-US" dirty="0" smtClean="0"/>
                        <a:t>1</a:t>
                      </a:r>
                      <a:endParaRPr lang="en-US" dirty="0"/>
                    </a:p>
                  </a:txBody>
                  <a:tcPr/>
                </a:tc>
              </a:tr>
              <a:tr h="370840">
                <a:tc>
                  <a:txBody>
                    <a:bodyPr/>
                    <a:lstStyle/>
                    <a:p>
                      <a:endParaRPr lang="en-US" dirty="0"/>
                    </a:p>
                  </a:txBody>
                  <a:tcPr>
                    <a:solidFill>
                      <a:schemeClr val="bg1"/>
                    </a:solidFill>
                  </a:tcPr>
                </a:tc>
                <a:tc>
                  <a:txBody>
                    <a:bodyPr/>
                    <a:lstStyle/>
                    <a:p>
                      <a:pPr algn="r"/>
                      <a:r>
                        <a:rPr lang="en-US" dirty="0" smtClean="0"/>
                        <a:t>20</a:t>
                      </a:r>
                      <a:endParaRPr lang="en-US" dirty="0"/>
                    </a:p>
                  </a:txBody>
                  <a:tcPr/>
                </a:tc>
                <a:tc>
                  <a:txBody>
                    <a:bodyPr/>
                    <a:lstStyle/>
                    <a:p>
                      <a:pPr algn="r"/>
                      <a:r>
                        <a:rPr lang="en-US" dirty="0" smtClean="0"/>
                        <a:t>2</a:t>
                      </a:r>
                      <a:endParaRPr lang="en-US" dirty="0"/>
                    </a:p>
                  </a:txBody>
                  <a:tcPr/>
                </a:tc>
              </a:tr>
              <a:tr h="370840">
                <a:tc>
                  <a:txBody>
                    <a:bodyPr/>
                    <a:lstStyle/>
                    <a:p>
                      <a:endParaRPr lang="en-US" dirty="0"/>
                    </a:p>
                  </a:txBody>
                  <a:tcPr>
                    <a:solidFill>
                      <a:schemeClr val="bg1"/>
                    </a:solidFill>
                  </a:tcPr>
                </a:tc>
                <a:tc>
                  <a:txBody>
                    <a:bodyPr/>
                    <a:lstStyle/>
                    <a:p>
                      <a:pPr algn="r"/>
                      <a:r>
                        <a:rPr lang="en-US" dirty="0" smtClean="0"/>
                        <a:t>20</a:t>
                      </a:r>
                      <a:endParaRPr lang="en-US" dirty="0"/>
                    </a:p>
                  </a:txBody>
                  <a:tcPr/>
                </a:tc>
                <a:tc>
                  <a:txBody>
                    <a:bodyPr/>
                    <a:lstStyle/>
                    <a:p>
                      <a:pPr algn="r"/>
                      <a:r>
                        <a:rPr lang="en-US" dirty="0" smtClean="0"/>
                        <a:t>2</a:t>
                      </a:r>
                      <a:endParaRPr lang="en-US" dirty="0"/>
                    </a:p>
                  </a:txBody>
                  <a:tcPr/>
                </a:tc>
              </a:tr>
            </a:tbl>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smtClean="0"/>
              <a:t>The Query In Microsoft Access</a:t>
            </a:r>
          </a:p>
        </p:txBody>
      </p:sp>
      <p:sp>
        <p:nvSpPr>
          <p:cNvPr id="52227" name="Content Placeholder 2"/>
          <p:cNvSpPr>
            <a:spLocks noGrp="1"/>
          </p:cNvSpPr>
          <p:nvPr>
            <p:ph idx="1"/>
          </p:nvPr>
        </p:nvSpPr>
        <p:spPr/>
        <p:txBody>
          <a:bodyPr/>
          <a:lstStyle/>
          <a:p>
            <a:r>
              <a:rPr lang="en-US" smtClean="0"/>
              <a:t>We do not show this here, as it is done in a roundabout way and we will do it later</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53251"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53252" name="Rectangle 4"/>
          <p:cNvSpPr>
            <a:spLocks noGrp="1" noChangeArrowheads="1"/>
          </p:cNvSpPr>
          <p:nvPr>
            <p:ph type="title"/>
          </p:nvPr>
        </p:nvSpPr>
        <p:spPr/>
        <p:txBody>
          <a:bodyPr/>
          <a:lstStyle/>
          <a:p>
            <a:r>
              <a:rPr lang="en-US" smtClean="0"/>
              <a:t>It Does Not Matter If We Remove Duplicates</a:t>
            </a:r>
          </a:p>
        </p:txBody>
      </p:sp>
      <p:sp>
        <p:nvSpPr>
          <p:cNvPr id="53253" name="Rectangle 5"/>
          <p:cNvSpPr>
            <a:spLocks noGrp="1" noChangeArrowheads="1"/>
          </p:cNvSpPr>
          <p:nvPr>
            <p:ph type="body" idx="1"/>
          </p:nvPr>
        </p:nvSpPr>
        <p:spPr/>
        <p:txBody>
          <a:bodyPr/>
          <a:lstStyle/>
          <a:p>
            <a:r>
              <a:rPr lang="en-US" smtClean="0"/>
              <a:t>Removing duplicates</a:t>
            </a:r>
          </a:p>
          <a:p>
            <a:endParaRPr lang="en-US" smtClean="0"/>
          </a:p>
          <a:p>
            <a:endParaRPr lang="en-US" smtClean="0"/>
          </a:p>
          <a:p>
            <a:pPr>
              <a:buFont typeface="Monotype Sorts" pitchFamily="2" charset="2"/>
              <a:buNone/>
            </a:pPr>
            <a:r>
              <a:rPr lang="en-US" smtClean="0"/>
              <a:t>                              −                                     =</a:t>
            </a:r>
          </a:p>
          <a:p>
            <a:pPr>
              <a:buFont typeface="Monotype Sorts" pitchFamily="2" charset="2"/>
              <a:buNone/>
            </a:pPr>
            <a:r>
              <a:rPr lang="en-US" smtClean="0"/>
              <a:t>	</a:t>
            </a:r>
          </a:p>
          <a:p>
            <a:r>
              <a:rPr lang="en-US" smtClean="0"/>
              <a:t>Not removing duplicates</a:t>
            </a:r>
          </a:p>
          <a:p>
            <a:endParaRPr lang="en-US" smtClean="0"/>
          </a:p>
          <a:p>
            <a:endParaRPr lang="en-US" smtClean="0"/>
          </a:p>
          <a:p>
            <a:endParaRPr lang="en-US" smtClean="0"/>
          </a:p>
          <a:p>
            <a:pPr>
              <a:buFont typeface="Monotype Sorts" pitchFamily="2" charset="2"/>
              <a:buNone/>
            </a:pPr>
            <a:r>
              <a:rPr lang="en-US" smtClean="0"/>
              <a:t> </a:t>
            </a:r>
            <a:r>
              <a:rPr lang="en-US" smtClean="0">
                <a:cs typeface="Arial" charset="0"/>
              </a:rPr>
              <a:t>                            −                                   =</a:t>
            </a:r>
            <a:endParaRPr lang="en-US" smtClean="0"/>
          </a:p>
          <a:p>
            <a:pPr>
              <a:buFont typeface="Monotype Sorts" pitchFamily="2" charset="2"/>
              <a:buNone/>
            </a:pPr>
            <a:r>
              <a:rPr lang="en-US" smtClean="0"/>
              <a:t>	</a:t>
            </a:r>
          </a:p>
        </p:txBody>
      </p:sp>
      <p:graphicFrame>
        <p:nvGraphicFramePr>
          <p:cNvPr id="7" name="Group 2"/>
          <p:cNvGraphicFramePr>
            <a:graphicFrameLocks noGrp="1"/>
          </p:cNvGraphicFramePr>
          <p:nvPr/>
        </p:nvGraphicFramePr>
        <p:xfrm>
          <a:off x="914400" y="3962400"/>
          <a:ext cx="1912938" cy="3172143"/>
        </p:xfrm>
        <a:graphic>
          <a:graphicData uri="http://schemas.openxmlformats.org/drawingml/2006/table">
            <a:tbl>
              <a:tblPr firstRow="1">
                <a:tableStyleId>{21E4AEA4-8DFA-4A89-87EB-49C32662AFE0}</a:tableStyleId>
              </a:tblPr>
              <a:tblGrid>
                <a:gridCol w="1243013"/>
                <a:gridCol w="669925"/>
              </a:tblGrid>
              <a:tr h="398463">
                <a:tc>
                  <a:txBody>
                    <a:bodyPr/>
                    <a:lstStyle/>
                    <a:p>
                      <a:pPr marL="0" marR="0" lvl="0" indent="0" algn="ctr" defTabSz="914400" rtl="0" eaLnBrk="0" fontAlgn="b"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smtClean="0">
                          <a:ln>
                            <a:noFill/>
                          </a:ln>
                          <a:effectLst/>
                        </a:rPr>
                        <a:t>A</a:t>
                      </a: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tc>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smtClean="0">
                          <a:ln>
                            <a:noFill/>
                          </a:ln>
                          <a:effectLst/>
                        </a:rPr>
                        <a:t>20</a:t>
                      </a: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tc>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smtClean="0">
                          <a:ln>
                            <a:noFill/>
                          </a:ln>
                          <a:effectLst/>
                        </a:rPr>
                        <a:t>40</a:t>
                      </a: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tc>
              </a:tr>
              <a:tr h="368300">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smtClean="0">
                          <a:ln>
                            <a:noFill/>
                          </a:ln>
                          <a:effectLst/>
                        </a:rPr>
                        <a:t>20</a:t>
                      </a: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tc>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smtClean="0">
                          <a:ln>
                            <a:noFill/>
                          </a:ln>
                          <a:effectLst/>
                        </a:rPr>
                        <a:t>60</a:t>
                      </a: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tc>
              </a:tr>
              <a:tr h="368300">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smtClean="0">
                          <a:ln>
                            <a:noFill/>
                          </a:ln>
                          <a:effectLst/>
                        </a:rPr>
                        <a:t>40</a:t>
                      </a: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tc>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smtClean="0">
                          <a:ln>
                            <a:noFill/>
                          </a:ln>
                          <a:effectLst/>
                        </a:rPr>
                        <a:t>60</a:t>
                      </a: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tc>
              </a:tr>
              <a:tr h="368300">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smtClean="0">
                          <a:ln>
                            <a:noFill/>
                          </a:ln>
                          <a:effectLst/>
                        </a:rPr>
                        <a:t>40</a:t>
                      </a: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tc>
              </a:tr>
            </a:tbl>
          </a:graphicData>
        </a:graphic>
      </p:graphicFrame>
      <p:graphicFrame>
        <p:nvGraphicFramePr>
          <p:cNvPr id="9" name="Group 2"/>
          <p:cNvGraphicFramePr>
            <a:graphicFrameLocks noGrp="1"/>
          </p:cNvGraphicFramePr>
          <p:nvPr/>
        </p:nvGraphicFramePr>
        <p:xfrm>
          <a:off x="3810000" y="4724400"/>
          <a:ext cx="1952624" cy="1188720"/>
        </p:xfrm>
        <a:graphic>
          <a:graphicData uri="http://schemas.openxmlformats.org/drawingml/2006/table">
            <a:tbl>
              <a:tblPr firstRow="1">
                <a:tableStyleId>{21E4AEA4-8DFA-4A89-87EB-49C32662AFE0}</a:tableStyleId>
              </a:tblPr>
              <a:tblGrid>
                <a:gridCol w="1341437"/>
                <a:gridCol w="611187"/>
              </a:tblGrid>
              <a:tr h="366713">
                <a:tc>
                  <a:txBody>
                    <a:bodyPr/>
                    <a:lstStyle/>
                    <a:p>
                      <a:pPr marL="0" marR="0" lvl="0" indent="0" algn="ctr" defTabSz="914400" rtl="0" eaLnBrk="0" fontAlgn="b"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smtClean="0">
                          <a:ln>
                            <a:noFill/>
                          </a:ln>
                          <a:effectLst/>
                        </a:rPr>
                        <a:t>A</a:t>
                      </a: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tc>
              </a:tr>
              <a:tr h="368300">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smtClean="0">
                          <a:ln>
                            <a:noFill/>
                          </a:ln>
                          <a:effectLst/>
                        </a:rPr>
                        <a:t>20</a:t>
                      </a: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tc>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smtClean="0">
                          <a:ln>
                            <a:noFill/>
                          </a:ln>
                          <a:effectLst/>
                        </a:rPr>
                        <a:t>30</a:t>
                      </a: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tc>
              </a:tr>
            </a:tbl>
          </a:graphicData>
        </a:graphic>
      </p:graphicFrame>
      <p:graphicFrame>
        <p:nvGraphicFramePr>
          <p:cNvPr id="10" name="Group 2"/>
          <p:cNvGraphicFramePr>
            <a:graphicFrameLocks noGrp="1"/>
          </p:cNvGraphicFramePr>
          <p:nvPr/>
        </p:nvGraphicFramePr>
        <p:xfrm>
          <a:off x="6934200" y="4724400"/>
          <a:ext cx="1952624" cy="2377440"/>
        </p:xfrm>
        <a:graphic>
          <a:graphicData uri="http://schemas.openxmlformats.org/drawingml/2006/table">
            <a:tbl>
              <a:tblPr firstRow="1">
                <a:tableStyleId>{21E4AEA4-8DFA-4A89-87EB-49C32662AFE0}</a:tableStyleId>
              </a:tblPr>
              <a:tblGrid>
                <a:gridCol w="1341437"/>
                <a:gridCol w="611187"/>
              </a:tblGrid>
              <a:tr h="366713">
                <a:tc>
                  <a:txBody>
                    <a:bodyPr/>
                    <a:lstStyle/>
                    <a:p>
                      <a:pPr marL="0" marR="0" lvl="0" indent="0" algn="ctr" defTabSz="914400" rtl="0" eaLnBrk="0" fontAlgn="b"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smtClean="0">
                          <a:ln>
                            <a:noFill/>
                          </a:ln>
                          <a:effectLst/>
                        </a:rPr>
                        <a:t>A</a:t>
                      </a: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tc>
              </a:tr>
              <a:tr h="368300">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smtClean="0">
                          <a:ln>
                            <a:noFill/>
                          </a:ln>
                          <a:effectLst/>
                        </a:rPr>
                        <a:t>40</a:t>
                      </a: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tc>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smtClean="0">
                          <a:ln>
                            <a:noFill/>
                          </a:ln>
                          <a:effectLst/>
                        </a:rPr>
                        <a:t>60</a:t>
                      </a: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tc>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smtClean="0">
                          <a:ln>
                            <a:noFill/>
                          </a:ln>
                          <a:effectLst/>
                        </a:rPr>
                        <a:t>40</a:t>
                      </a: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tc>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smtClean="0">
                          <a:ln>
                            <a:noFill/>
                          </a:ln>
                          <a:effectLst/>
                        </a:rPr>
                        <a:t>60</a:t>
                      </a: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tc>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defRPr/>
                      </a:pPr>
                      <a:r>
                        <a:rPr kumimoji="0" lang="en-US" sz="2000" u="none" strike="noStrike" cap="none" normalizeH="0" baseline="0" dirty="0" smtClean="0">
                          <a:ln>
                            <a:noFill/>
                          </a:ln>
                          <a:effectLst/>
                        </a:rPr>
                        <a:t>40</a:t>
                      </a: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tc>
              </a:tr>
            </a:tbl>
          </a:graphicData>
        </a:graphic>
      </p:graphicFrame>
      <p:graphicFrame>
        <p:nvGraphicFramePr>
          <p:cNvPr id="11" name="Group 2"/>
          <p:cNvGraphicFramePr>
            <a:graphicFrameLocks noGrp="1"/>
          </p:cNvGraphicFramePr>
          <p:nvPr/>
        </p:nvGraphicFramePr>
        <p:xfrm>
          <a:off x="914400" y="1676400"/>
          <a:ext cx="1912938" cy="1587183"/>
        </p:xfrm>
        <a:graphic>
          <a:graphicData uri="http://schemas.openxmlformats.org/drawingml/2006/table">
            <a:tbl>
              <a:tblPr firstRow="1">
                <a:tableStyleId>{21E4AEA4-8DFA-4A89-87EB-49C32662AFE0}</a:tableStyleId>
              </a:tblPr>
              <a:tblGrid>
                <a:gridCol w="1243013"/>
                <a:gridCol w="669925"/>
              </a:tblGrid>
              <a:tr h="398463">
                <a:tc>
                  <a:txBody>
                    <a:bodyPr/>
                    <a:lstStyle/>
                    <a:p>
                      <a:pPr marL="0" marR="0" lvl="0" indent="0" algn="ctr" defTabSz="914400" rtl="0" eaLnBrk="0" fontAlgn="b"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smtClean="0">
                          <a:ln>
                            <a:noFill/>
                          </a:ln>
                          <a:effectLst/>
                        </a:rPr>
                        <a:t>A</a:t>
                      </a: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tc>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smtClean="0">
                          <a:ln>
                            <a:noFill/>
                          </a:ln>
                          <a:effectLst/>
                        </a:rPr>
                        <a:t>20</a:t>
                      </a: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tc>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smtClean="0">
                          <a:ln>
                            <a:noFill/>
                          </a:ln>
                          <a:effectLst/>
                        </a:rPr>
                        <a:t>40</a:t>
                      </a: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tc>
              </a:tr>
              <a:tr h="368300">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smtClean="0">
                          <a:ln>
                            <a:noFill/>
                          </a:ln>
                          <a:effectLst/>
                        </a:rPr>
                        <a:t>60</a:t>
                      </a: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tc>
              </a:tr>
            </a:tbl>
          </a:graphicData>
        </a:graphic>
      </p:graphicFrame>
      <p:graphicFrame>
        <p:nvGraphicFramePr>
          <p:cNvPr id="12" name="Group 2"/>
          <p:cNvGraphicFramePr>
            <a:graphicFrameLocks noGrp="1"/>
          </p:cNvGraphicFramePr>
          <p:nvPr/>
        </p:nvGraphicFramePr>
        <p:xfrm>
          <a:off x="3810000" y="1752600"/>
          <a:ext cx="1952624" cy="1188720"/>
        </p:xfrm>
        <a:graphic>
          <a:graphicData uri="http://schemas.openxmlformats.org/drawingml/2006/table">
            <a:tbl>
              <a:tblPr firstRow="1">
                <a:tableStyleId>{21E4AEA4-8DFA-4A89-87EB-49C32662AFE0}</a:tableStyleId>
              </a:tblPr>
              <a:tblGrid>
                <a:gridCol w="1341437"/>
                <a:gridCol w="611187"/>
              </a:tblGrid>
              <a:tr h="366713">
                <a:tc>
                  <a:txBody>
                    <a:bodyPr/>
                    <a:lstStyle/>
                    <a:p>
                      <a:pPr marL="0" marR="0" lvl="0" indent="0" algn="ctr" defTabSz="914400" rtl="0" eaLnBrk="0" fontAlgn="b"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smtClean="0">
                          <a:ln>
                            <a:noFill/>
                          </a:ln>
                          <a:effectLst/>
                        </a:rPr>
                        <a:t>A</a:t>
                      </a: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tc>
              </a:tr>
              <a:tr h="368300">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smtClean="0">
                          <a:ln>
                            <a:noFill/>
                          </a:ln>
                          <a:effectLst/>
                        </a:rPr>
                        <a:t>20</a:t>
                      </a: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tc>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smtClean="0">
                          <a:ln>
                            <a:noFill/>
                          </a:ln>
                          <a:effectLst/>
                        </a:rPr>
                        <a:t>30</a:t>
                      </a: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tc>
              </a:tr>
            </a:tbl>
          </a:graphicData>
        </a:graphic>
      </p:graphicFrame>
      <p:graphicFrame>
        <p:nvGraphicFramePr>
          <p:cNvPr id="13" name="Group 2"/>
          <p:cNvGraphicFramePr>
            <a:graphicFrameLocks noGrp="1"/>
          </p:cNvGraphicFramePr>
          <p:nvPr/>
        </p:nvGraphicFramePr>
        <p:xfrm>
          <a:off x="7010400" y="1752600"/>
          <a:ext cx="1952624" cy="1188720"/>
        </p:xfrm>
        <a:graphic>
          <a:graphicData uri="http://schemas.openxmlformats.org/drawingml/2006/table">
            <a:tbl>
              <a:tblPr firstRow="1">
                <a:tableStyleId>{21E4AEA4-8DFA-4A89-87EB-49C32662AFE0}</a:tableStyleId>
              </a:tblPr>
              <a:tblGrid>
                <a:gridCol w="1341437"/>
                <a:gridCol w="611187"/>
              </a:tblGrid>
              <a:tr h="366713">
                <a:tc>
                  <a:txBody>
                    <a:bodyPr/>
                    <a:lstStyle/>
                    <a:p>
                      <a:pPr marL="0" marR="0" lvl="0" indent="0" algn="ctr" defTabSz="914400" rtl="0" eaLnBrk="0" fontAlgn="b"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smtClean="0">
                          <a:ln>
                            <a:noFill/>
                          </a:ln>
                          <a:effectLst/>
                        </a:rPr>
                        <a:t>A</a:t>
                      </a: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tc>
              </a:tr>
              <a:tr h="368300">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smtClean="0">
                          <a:ln>
                            <a:noFill/>
                          </a:ln>
                          <a:effectLst/>
                        </a:rPr>
                        <a:t>40</a:t>
                      </a: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tc>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smtClean="0">
                          <a:ln>
                            <a:noFill/>
                          </a:ln>
                          <a:effectLst/>
                        </a:rPr>
                        <a:t>60</a:t>
                      </a:r>
                      <a:endParaRPr kumimoji="0" lang="en-US" sz="2000" b="0" i="0" u="none" strike="noStrike" cap="none" normalizeH="0" baseline="0" dirty="0" smtClean="0">
                        <a:ln>
                          <a:noFill/>
                        </a:ln>
                        <a:solidFill>
                          <a:schemeClr val="tx2"/>
                        </a:solidFill>
                        <a:effectLst/>
                        <a:latin typeface="Arial Narrow" pitchFamily="34" charset="0"/>
                      </a:endParaRPr>
                    </a:p>
                  </a:txBody>
                  <a:tcPr anchor="b" horzOverflow="overflow"/>
                </a:tc>
              </a:tr>
            </a:tbl>
          </a:graphicData>
        </a:graphic>
      </p:graphicFrame>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dirty="0" smtClean="0"/>
              <a:t>It Does Not Matter If We Remove Duplicates</a:t>
            </a:r>
          </a:p>
        </p:txBody>
      </p:sp>
      <p:sp>
        <p:nvSpPr>
          <p:cNvPr id="54275" name="Content Placeholder 2"/>
          <p:cNvSpPr>
            <a:spLocks noGrp="1"/>
          </p:cNvSpPr>
          <p:nvPr>
            <p:ph idx="1"/>
          </p:nvPr>
        </p:nvSpPr>
        <p:spPr/>
        <p:txBody>
          <a:bodyPr/>
          <a:lstStyle/>
          <a:p>
            <a:r>
              <a:rPr lang="en-US" smtClean="0"/>
              <a:t>The resulting set contains precisely ages: 40, 60</a:t>
            </a:r>
          </a:p>
          <a:p>
            <a:r>
              <a:rPr lang="en-US" smtClean="0"/>
              <a:t>So we do not have to be concerned with whether the implementation removes duplicates from the result or not</a:t>
            </a:r>
          </a:p>
          <a:p>
            <a:r>
              <a:rPr lang="en-US" smtClean="0"/>
              <a:t>In both cases we can answer correctly</a:t>
            </a:r>
          </a:p>
          <a:p>
            <a:pPr lvl="1"/>
            <a:r>
              <a:rPr lang="en-US" smtClean="0"/>
              <a:t>Is 50 a number that is an age of a marriage but not of a person</a:t>
            </a:r>
          </a:p>
          <a:p>
            <a:pPr lvl="1"/>
            <a:r>
              <a:rPr lang="en-US" smtClean="0"/>
              <a:t>Is 40 a number that is an age of a marriage but not of a person</a:t>
            </a:r>
          </a:p>
          <a:p>
            <a:endParaRPr lang="en-US" smtClean="0"/>
          </a:p>
          <a:p>
            <a:r>
              <a:rPr lang="en-US" smtClean="0"/>
              <a:t>Just like we do not have to be concerned with whether it sorts (orders) the result</a:t>
            </a:r>
          </a:p>
          <a:p>
            <a:pPr>
              <a:buFont typeface="Monotype Sorts" pitchFamily="2" charset="2"/>
              <a:buNone/>
            </a:pPr>
            <a:endParaRPr lang="en-US" smtClean="0"/>
          </a:p>
          <a:p>
            <a:r>
              <a:rPr lang="en-US" smtClean="0"/>
              <a:t>This is the consequence of us not insisting that an element in a set appears only once, as we discussed earlier</a:t>
            </a:r>
          </a:p>
          <a:p>
            <a:r>
              <a:rPr lang="en-US" b="1" i="1" smtClean="0">
                <a:solidFill>
                  <a:srgbClr val="FC0128"/>
                </a:solidFill>
              </a:rPr>
              <a:t>Note, if we had said that an element in a set appears once, we would have to spend effort removing duplicates!</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3"/>
          <p:cNvSpPr>
            <a:spLocks noGrp="1"/>
          </p:cNvSpPr>
          <p:nvPr>
            <p:ph type="ctrTitle"/>
          </p:nvPr>
        </p:nvSpPr>
        <p:spPr/>
        <p:txBody>
          <a:bodyPr/>
          <a:lstStyle/>
          <a:p>
            <a:r>
              <a:rPr lang="en-US" smtClean="0"/>
              <a:t>Optional Material</a:t>
            </a:r>
            <a:endParaRPr lang="en-US" dirty="0" smtClean="0"/>
          </a:p>
        </p:txBody>
      </p:sp>
      <p:sp>
        <p:nvSpPr>
          <p:cNvPr id="55299" name="Subtitle 4"/>
          <p:cNvSpPr>
            <a:spLocks noGrp="1"/>
          </p:cNvSpPr>
          <p:nvPr>
            <p:ph type="subTitle" idx="1"/>
          </p:nvPr>
        </p:nvSpPr>
        <p:spPr/>
        <p:txBody>
          <a:bodyPr/>
          <a:lstStyle/>
          <a:p>
            <a:endParaRPr lang="en-US"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smtClean="0"/>
              <a:t>Now To “Pure” Relational Algebra</a:t>
            </a:r>
          </a:p>
        </p:txBody>
      </p:sp>
      <p:sp>
        <p:nvSpPr>
          <p:cNvPr id="56323" name="Rectangle 3"/>
          <p:cNvSpPr>
            <a:spLocks noGrp="1" noChangeArrowheads="1"/>
          </p:cNvSpPr>
          <p:nvPr>
            <p:ph type="body" idx="1"/>
          </p:nvPr>
        </p:nvSpPr>
        <p:spPr/>
        <p:txBody>
          <a:bodyPr/>
          <a:lstStyle/>
          <a:p>
            <a:r>
              <a:rPr lang="en-US" smtClean="0"/>
              <a:t>I gave a description in several slides</a:t>
            </a:r>
          </a:p>
          <a:p>
            <a:r>
              <a:rPr lang="en-US" smtClean="0"/>
              <a:t>But it is really the same as before, just the notation is more mathematical</a:t>
            </a:r>
          </a:p>
          <a:p>
            <a:r>
              <a:rPr lang="en-US" smtClean="0"/>
              <a:t>Looks like mathematical expressions, not snippets of programs</a:t>
            </a:r>
          </a:p>
          <a:p>
            <a:r>
              <a:rPr lang="en-US" smtClean="0"/>
              <a:t>It is useful to know this because many articles use this instead of SQL</a:t>
            </a:r>
          </a:p>
          <a:p>
            <a:r>
              <a:rPr lang="en-US" smtClean="0"/>
              <a:t>This notation came first, before SQL was invented, and when relational databases were just a theoretical construct</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57347"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57348" name="Rectangle 4"/>
          <p:cNvSpPr>
            <a:spLocks noGrp="1" noChangeArrowheads="1"/>
          </p:cNvSpPr>
          <p:nvPr>
            <p:ph type="title"/>
          </p:nvPr>
        </p:nvSpPr>
        <p:spPr/>
        <p:txBody>
          <a:bodyPr/>
          <a:lstStyle/>
          <a:p>
            <a:r>
              <a:rPr lang="en-US" sz="4000" b="0" i="0" smtClean="0">
                <a:solidFill>
                  <a:srgbClr val="00AE00"/>
                </a:solidFill>
                <a:latin typeface="Symbol" pitchFamily="18" charset="2"/>
              </a:rPr>
              <a:t>p</a:t>
            </a:r>
            <a:r>
              <a:rPr lang="en-US" i="0" smtClean="0"/>
              <a:t>:</a:t>
            </a:r>
            <a:r>
              <a:rPr lang="en-US" i="0" smtClean="0">
                <a:solidFill>
                  <a:srgbClr val="002060"/>
                </a:solidFill>
                <a:latin typeface="Symbol" pitchFamily="18" charset="2"/>
              </a:rPr>
              <a:t> </a:t>
            </a:r>
            <a:r>
              <a:rPr lang="en-US" smtClean="0"/>
              <a:t>Projection: Choice Of Columns</a:t>
            </a:r>
          </a:p>
        </p:txBody>
      </p:sp>
      <p:sp>
        <p:nvSpPr>
          <p:cNvPr id="4159493" name="Rectangle 5"/>
          <p:cNvSpPr>
            <a:spLocks noGrp="1" noChangeArrowheads="1"/>
          </p:cNvSpPr>
          <p:nvPr>
            <p:ph type="body" idx="1"/>
          </p:nvPr>
        </p:nvSpPr>
        <p:spPr/>
        <p:txBody>
          <a:bodyPr/>
          <a:lstStyle/>
          <a:p>
            <a:pPr marL="457200" indent="-457200">
              <a:defRPr/>
            </a:pPr>
            <a:endParaRPr lang="en-US" dirty="0" smtClean="0"/>
          </a:p>
          <a:p>
            <a:pPr marL="457200" indent="-457200">
              <a:defRPr/>
            </a:pPr>
            <a:endParaRPr lang="en-US" dirty="0" smtClean="0"/>
          </a:p>
          <a:p>
            <a:pPr marL="457200" indent="-457200">
              <a:defRPr/>
            </a:pPr>
            <a:endParaRPr lang="en-US" dirty="0" smtClean="0"/>
          </a:p>
          <a:p>
            <a:pPr marL="457200" indent="-457200">
              <a:defRPr/>
            </a:pPr>
            <a:endParaRPr lang="en-US" dirty="0" smtClean="0"/>
          </a:p>
          <a:p>
            <a:pPr marL="457200" indent="-457200">
              <a:defRPr/>
            </a:pPr>
            <a:r>
              <a:rPr lang="en-US" dirty="0" smtClean="0"/>
              <a:t>SQL statement                          Relational Algebra</a:t>
            </a:r>
          </a:p>
          <a:p>
            <a:pPr marL="933450" lvl="1" indent="-381000">
              <a:buFont typeface="Symbol" pitchFamily="18" charset="2"/>
              <a:buNone/>
              <a:defRPr/>
            </a:pPr>
            <a:endParaRPr lang="en-US" dirty="0" smtClean="0"/>
          </a:p>
          <a:p>
            <a:pPr marL="933450" lvl="1" indent="-381000">
              <a:buFont typeface="Symbol" pitchFamily="18" charset="2"/>
              <a:buNone/>
              <a:defRPr/>
            </a:pPr>
            <a:r>
              <a:rPr lang="en-US" dirty="0" smtClean="0">
                <a:solidFill>
                  <a:srgbClr val="00AE00"/>
                </a:solidFill>
              </a:rPr>
              <a:t>SELECT</a:t>
            </a:r>
            <a:r>
              <a:rPr lang="en-US" dirty="0" smtClean="0">
                <a:solidFill>
                  <a:srgbClr val="FC0128"/>
                </a:solidFill>
              </a:rPr>
              <a:t> </a:t>
            </a:r>
            <a:r>
              <a:rPr lang="en-US" dirty="0" smtClean="0">
                <a:solidFill>
                  <a:schemeClr val="accent4">
                    <a:lumMod val="75000"/>
                  </a:schemeClr>
                </a:solidFill>
              </a:rPr>
              <a:t>B, A, D                                 </a:t>
            </a:r>
            <a:r>
              <a:rPr lang="en-US" b="1" dirty="0" err="1" smtClean="0">
                <a:solidFill>
                  <a:srgbClr val="00AE00"/>
                </a:solidFill>
                <a:latin typeface="Symbol" pitchFamily="18" charset="2"/>
              </a:rPr>
              <a:t>p</a:t>
            </a:r>
            <a:r>
              <a:rPr lang="en-US" baseline="-25000" dirty="0" err="1" smtClean="0">
                <a:solidFill>
                  <a:schemeClr val="accent4">
                    <a:lumMod val="75000"/>
                  </a:schemeClr>
                </a:solidFill>
              </a:rPr>
              <a:t>B,A,D</a:t>
            </a:r>
            <a:r>
              <a:rPr lang="en-US" baseline="-25000" dirty="0" smtClean="0">
                <a:solidFill>
                  <a:schemeClr val="accent4">
                    <a:lumMod val="75000"/>
                  </a:schemeClr>
                </a:solidFill>
              </a:rPr>
              <a:t> </a:t>
            </a:r>
            <a:r>
              <a:rPr lang="en-US" dirty="0" smtClean="0">
                <a:solidFill>
                  <a:schemeClr val="accent4">
                    <a:lumMod val="75000"/>
                  </a:schemeClr>
                </a:solidFill>
              </a:rPr>
              <a:t>(R) </a:t>
            </a:r>
          </a:p>
          <a:p>
            <a:pPr marL="933450" lvl="1" indent="-381000">
              <a:buFont typeface="Symbol" pitchFamily="18" charset="2"/>
              <a:buNone/>
              <a:defRPr/>
            </a:pPr>
            <a:r>
              <a:rPr lang="en-US" dirty="0" smtClean="0">
                <a:solidFill>
                  <a:srgbClr val="00AE00"/>
                </a:solidFill>
              </a:rPr>
              <a:t>FROM</a:t>
            </a:r>
            <a:r>
              <a:rPr lang="en-US" dirty="0" smtClean="0">
                <a:solidFill>
                  <a:srgbClr val="FC0128"/>
                </a:solidFill>
              </a:rPr>
              <a:t> </a:t>
            </a:r>
            <a:r>
              <a:rPr lang="en-US" dirty="0" smtClean="0">
                <a:solidFill>
                  <a:schemeClr val="accent4">
                    <a:lumMod val="75000"/>
                  </a:schemeClr>
                </a:solidFill>
              </a:rPr>
              <a:t>R</a:t>
            </a:r>
          </a:p>
          <a:p>
            <a:pPr marL="933450" lvl="1" indent="-381000">
              <a:buFont typeface="Symbol" pitchFamily="18" charset="2"/>
              <a:buNone/>
              <a:defRPr/>
            </a:pPr>
            <a:endParaRPr lang="en-US" dirty="0" smtClean="0">
              <a:solidFill>
                <a:srgbClr val="FC0128"/>
              </a:solidFill>
            </a:endParaRPr>
          </a:p>
          <a:p>
            <a:pPr marL="933450" lvl="1" indent="-381000">
              <a:buFont typeface="Symbol" pitchFamily="18" charset="2"/>
              <a:buNone/>
              <a:defRPr/>
            </a:pPr>
            <a:endParaRPr lang="en-US" dirty="0" smtClean="0">
              <a:solidFill>
                <a:srgbClr val="FC0128"/>
              </a:solidFill>
            </a:endParaRPr>
          </a:p>
          <a:p>
            <a:pPr marL="933450" lvl="1" indent="-381000">
              <a:buFont typeface="Symbol" pitchFamily="18" charset="2"/>
              <a:buNone/>
              <a:defRPr/>
            </a:pPr>
            <a:endParaRPr lang="en-US" dirty="0" smtClean="0">
              <a:solidFill>
                <a:srgbClr val="FC0128"/>
              </a:solidFill>
            </a:endParaRPr>
          </a:p>
          <a:p>
            <a:pPr marL="933450" lvl="1" indent="-381000">
              <a:buFont typeface="Symbol" pitchFamily="18" charset="2"/>
              <a:buNone/>
              <a:defRPr/>
            </a:pPr>
            <a:endParaRPr lang="en-US" dirty="0" smtClean="0">
              <a:solidFill>
                <a:srgbClr val="FC0128"/>
              </a:solidFill>
            </a:endParaRPr>
          </a:p>
          <a:p>
            <a:pPr marL="933450" lvl="1" indent="-381000">
              <a:buFont typeface="Symbol" pitchFamily="18" charset="2"/>
              <a:buNone/>
              <a:defRPr/>
            </a:pPr>
            <a:endParaRPr lang="en-US" dirty="0" smtClean="0">
              <a:solidFill>
                <a:srgbClr val="FC0128"/>
              </a:solidFill>
            </a:endParaRPr>
          </a:p>
          <a:p>
            <a:pPr marL="520700" indent="-381000">
              <a:defRPr/>
            </a:pPr>
            <a:r>
              <a:rPr lang="en-US" dirty="0" smtClean="0">
                <a:solidFill>
                  <a:schemeClr val="accent4">
                    <a:lumMod val="75000"/>
                  </a:schemeClr>
                </a:solidFill>
              </a:rPr>
              <a:t>We could have removed the duplicate row, but did not have to</a:t>
            </a:r>
          </a:p>
          <a:p>
            <a:pPr marL="457200" indent="-457200">
              <a:defRPr/>
            </a:pPr>
            <a:endParaRPr lang="en-US" dirty="0" smtClean="0">
              <a:solidFill>
                <a:srgbClr val="FC0128"/>
              </a:solidFill>
            </a:endParaRPr>
          </a:p>
          <a:p>
            <a:pPr marL="933450" lvl="1" indent="-381000">
              <a:buFont typeface="Symbol" pitchFamily="18" charset="2"/>
              <a:buNone/>
              <a:defRPr/>
            </a:pPr>
            <a:r>
              <a:rPr lang="en-US" dirty="0" smtClean="0"/>
              <a:t> 		</a:t>
            </a:r>
          </a:p>
          <a:p>
            <a:pPr marL="933450" lvl="1" indent="-381000">
              <a:buFont typeface="Symbol" pitchFamily="18" charset="2"/>
              <a:buNone/>
              <a:defRPr/>
            </a:pPr>
            <a:endParaRPr lang="en-US" dirty="0" smtClean="0"/>
          </a:p>
          <a:p>
            <a:pPr marL="457200" indent="-457200">
              <a:defRPr/>
            </a:pPr>
            <a:endParaRPr lang="en-US" dirty="0" smtClean="0"/>
          </a:p>
        </p:txBody>
      </p:sp>
      <p:graphicFrame>
        <p:nvGraphicFramePr>
          <p:cNvPr id="6" name="Content Placeholder 3"/>
          <p:cNvGraphicFramePr>
            <a:graphicFrameLocks/>
          </p:cNvGraphicFramePr>
          <p:nvPr/>
        </p:nvGraphicFramePr>
        <p:xfrm>
          <a:off x="1752600" y="1219200"/>
          <a:ext cx="4741335" cy="1483360"/>
        </p:xfrm>
        <a:graphic>
          <a:graphicData uri="http://schemas.openxmlformats.org/drawingml/2006/table">
            <a:tbl>
              <a:tblPr firstRow="1" bandCol="1">
                <a:tableStyleId>{21E4AEA4-8DFA-4A89-87EB-49C32662AFE0}</a:tableStyleId>
              </a:tblPr>
              <a:tblGrid>
                <a:gridCol w="948267"/>
                <a:gridCol w="948267"/>
                <a:gridCol w="948267"/>
                <a:gridCol w="948267"/>
                <a:gridCol w="948267"/>
              </a:tblGrid>
              <a:tr h="370840">
                <a:tc>
                  <a:txBody>
                    <a:bodyPr/>
                    <a:lstStyle/>
                    <a:p>
                      <a:pPr algn="ctr"/>
                      <a:r>
                        <a:rPr lang="en-US" dirty="0" smtClean="0"/>
                        <a:t>R</a:t>
                      </a: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c>
                  <a:txBody>
                    <a:bodyPr/>
                    <a:lstStyle/>
                    <a:p>
                      <a:pPr algn="ctr"/>
                      <a:r>
                        <a:rPr lang="en-US" dirty="0" smtClean="0"/>
                        <a:t>D</a:t>
                      </a:r>
                      <a:endParaRPr lang="en-US" dirty="0"/>
                    </a:p>
                  </a:txBody>
                  <a:tcPr/>
                </a:tc>
              </a:tr>
              <a:tr h="370840">
                <a:tc>
                  <a:txBody>
                    <a:bodyPr/>
                    <a:lstStyle/>
                    <a:p>
                      <a:endParaRPr lang="en-US" dirty="0"/>
                    </a:p>
                  </a:txBody>
                  <a:tcPr>
                    <a:solidFill>
                      <a:schemeClr val="bg1"/>
                    </a:solidFill>
                  </a:tcPr>
                </a:tc>
                <a:tc>
                  <a:txBody>
                    <a:bodyPr/>
                    <a:lstStyle/>
                    <a:p>
                      <a:pPr algn="r"/>
                      <a:r>
                        <a:rPr lang="en-US" dirty="0" smtClean="0"/>
                        <a:t>1</a:t>
                      </a:r>
                      <a:endParaRPr lang="en-US" dirty="0"/>
                    </a:p>
                  </a:txBody>
                  <a:tcPr/>
                </a:tc>
                <a:tc>
                  <a:txBody>
                    <a:bodyPr/>
                    <a:lstStyle/>
                    <a:p>
                      <a:pPr algn="r"/>
                      <a:r>
                        <a:rPr lang="en-US" dirty="0" smtClean="0"/>
                        <a:t>10</a:t>
                      </a:r>
                      <a:endParaRPr lang="en-US" dirty="0"/>
                    </a:p>
                  </a:txBody>
                  <a:tcPr/>
                </a:tc>
                <a:tc>
                  <a:txBody>
                    <a:bodyPr/>
                    <a:lstStyle/>
                    <a:p>
                      <a:pPr algn="r"/>
                      <a:r>
                        <a:rPr lang="en-US" dirty="0" smtClean="0"/>
                        <a:t>100</a:t>
                      </a:r>
                      <a:endParaRPr lang="en-US" dirty="0"/>
                    </a:p>
                  </a:txBody>
                  <a:tcPr/>
                </a:tc>
                <a:tc>
                  <a:txBody>
                    <a:bodyPr/>
                    <a:lstStyle/>
                    <a:p>
                      <a:pPr algn="r"/>
                      <a:r>
                        <a:rPr lang="en-US" dirty="0" smtClean="0"/>
                        <a:t>1000</a:t>
                      </a:r>
                      <a:endParaRPr lang="en-US" dirty="0"/>
                    </a:p>
                  </a:txBody>
                  <a:tcPr/>
                </a:tc>
              </a:tr>
              <a:tr h="370840">
                <a:tc>
                  <a:txBody>
                    <a:bodyPr/>
                    <a:lstStyle/>
                    <a:p>
                      <a:endParaRPr lang="en-US" dirty="0"/>
                    </a:p>
                  </a:txBody>
                  <a:tcPr>
                    <a:solidFill>
                      <a:schemeClr val="bg1"/>
                    </a:solidFill>
                  </a:tcPr>
                </a:tc>
                <a:tc>
                  <a:txBody>
                    <a:bodyPr/>
                    <a:lstStyle/>
                    <a:p>
                      <a:pPr algn="r"/>
                      <a:r>
                        <a:rPr lang="en-US" dirty="0" smtClean="0"/>
                        <a:t>1</a:t>
                      </a:r>
                      <a:endParaRPr lang="en-US" dirty="0"/>
                    </a:p>
                  </a:txBody>
                  <a:tcPr/>
                </a:tc>
                <a:tc>
                  <a:txBody>
                    <a:bodyPr/>
                    <a:lstStyle/>
                    <a:p>
                      <a:pPr algn="r"/>
                      <a:r>
                        <a:rPr lang="en-US" dirty="0" smtClean="0"/>
                        <a:t>20</a:t>
                      </a:r>
                      <a:endParaRPr lang="en-US" dirty="0"/>
                    </a:p>
                  </a:txBody>
                  <a:tcPr/>
                </a:tc>
                <a:tc>
                  <a:txBody>
                    <a:bodyPr/>
                    <a:lstStyle/>
                    <a:p>
                      <a:pPr algn="r"/>
                      <a:r>
                        <a:rPr lang="en-US" dirty="0" smtClean="0"/>
                        <a:t>100</a:t>
                      </a:r>
                      <a:endParaRPr lang="en-US" dirty="0"/>
                    </a:p>
                  </a:txBody>
                  <a:tcPr/>
                </a:tc>
                <a:tc>
                  <a:txBody>
                    <a:bodyPr/>
                    <a:lstStyle/>
                    <a:p>
                      <a:pPr algn="r"/>
                      <a:r>
                        <a:rPr lang="en-US" dirty="0" smtClean="0"/>
                        <a:t>1000</a:t>
                      </a:r>
                      <a:endParaRPr lang="en-US" dirty="0"/>
                    </a:p>
                  </a:txBody>
                  <a:tcPr/>
                </a:tc>
              </a:tr>
              <a:tr h="370840">
                <a:tc>
                  <a:txBody>
                    <a:bodyPr/>
                    <a:lstStyle/>
                    <a:p>
                      <a:endParaRPr lang="en-US" dirty="0"/>
                    </a:p>
                  </a:txBody>
                  <a:tcPr>
                    <a:solidFill>
                      <a:schemeClr val="bg1"/>
                    </a:solidFill>
                  </a:tcPr>
                </a:tc>
                <a:tc>
                  <a:txBody>
                    <a:bodyPr/>
                    <a:lstStyle/>
                    <a:p>
                      <a:pPr algn="r"/>
                      <a:r>
                        <a:rPr lang="en-US" dirty="0" smtClean="0"/>
                        <a:t>1</a:t>
                      </a:r>
                      <a:endParaRPr lang="en-US" dirty="0"/>
                    </a:p>
                  </a:txBody>
                  <a:tcPr/>
                </a:tc>
                <a:tc>
                  <a:txBody>
                    <a:bodyPr/>
                    <a:lstStyle/>
                    <a:p>
                      <a:pPr algn="r"/>
                      <a:r>
                        <a:rPr lang="en-US" dirty="0" smtClean="0"/>
                        <a:t>20</a:t>
                      </a:r>
                      <a:endParaRPr lang="en-US" dirty="0"/>
                    </a:p>
                  </a:txBody>
                  <a:tcPr/>
                </a:tc>
                <a:tc>
                  <a:txBody>
                    <a:bodyPr/>
                    <a:lstStyle/>
                    <a:p>
                      <a:pPr algn="r"/>
                      <a:r>
                        <a:rPr lang="en-US" dirty="0" smtClean="0"/>
                        <a:t>200</a:t>
                      </a:r>
                      <a:endParaRPr lang="en-US" dirty="0"/>
                    </a:p>
                  </a:txBody>
                  <a:tcPr/>
                </a:tc>
                <a:tc>
                  <a:txBody>
                    <a:bodyPr/>
                    <a:lstStyle/>
                    <a:p>
                      <a:pPr algn="r"/>
                      <a:r>
                        <a:rPr lang="en-US" dirty="0" smtClean="0"/>
                        <a:t>1000</a:t>
                      </a:r>
                      <a:endParaRPr lang="en-US" dirty="0"/>
                    </a:p>
                  </a:txBody>
                  <a:tcPr/>
                </a:tc>
              </a:tr>
            </a:tbl>
          </a:graphicData>
        </a:graphic>
      </p:graphicFrame>
      <p:graphicFrame>
        <p:nvGraphicFramePr>
          <p:cNvPr id="7" name="Content Placeholder 3"/>
          <p:cNvGraphicFramePr>
            <a:graphicFrameLocks/>
          </p:cNvGraphicFramePr>
          <p:nvPr/>
        </p:nvGraphicFramePr>
        <p:xfrm>
          <a:off x="1828800" y="4724400"/>
          <a:ext cx="3793068" cy="1483360"/>
        </p:xfrm>
        <a:graphic>
          <a:graphicData uri="http://schemas.openxmlformats.org/drawingml/2006/table">
            <a:tbl>
              <a:tblPr firstRow="1" bandCol="1">
                <a:tableStyleId>{21E4AEA4-8DFA-4A89-87EB-49C32662AFE0}</a:tableStyleId>
              </a:tblPr>
              <a:tblGrid>
                <a:gridCol w="948267"/>
                <a:gridCol w="948267"/>
                <a:gridCol w="948267"/>
                <a:gridCol w="948267"/>
              </a:tblGrid>
              <a:tr h="370840">
                <a:tc>
                  <a:txBody>
                    <a:bodyPr/>
                    <a:lstStyle/>
                    <a:p>
                      <a:pPr algn="ctr"/>
                      <a:endParaRPr lang="en-US" dirty="0"/>
                    </a:p>
                  </a:txBody>
                  <a:tcPr/>
                </a:tc>
                <a:tc>
                  <a:txBody>
                    <a:bodyPr/>
                    <a:lstStyle/>
                    <a:p>
                      <a:pPr algn="ctr"/>
                      <a:r>
                        <a:rPr lang="en-US" dirty="0" smtClean="0"/>
                        <a:t>B</a:t>
                      </a:r>
                      <a:endParaRPr lang="en-US" dirty="0"/>
                    </a:p>
                  </a:txBody>
                  <a:tcPr/>
                </a:tc>
                <a:tc>
                  <a:txBody>
                    <a:bodyPr/>
                    <a:lstStyle/>
                    <a:p>
                      <a:pPr algn="ctr"/>
                      <a:r>
                        <a:rPr lang="en-US" dirty="0" smtClean="0"/>
                        <a:t>A</a:t>
                      </a:r>
                      <a:endParaRPr lang="en-US" dirty="0"/>
                    </a:p>
                  </a:txBody>
                  <a:tcPr/>
                </a:tc>
                <a:tc>
                  <a:txBody>
                    <a:bodyPr/>
                    <a:lstStyle/>
                    <a:p>
                      <a:pPr algn="ctr"/>
                      <a:r>
                        <a:rPr lang="en-US" dirty="0" smtClean="0"/>
                        <a:t>D</a:t>
                      </a:r>
                      <a:endParaRPr lang="en-US" dirty="0"/>
                    </a:p>
                  </a:txBody>
                  <a:tcPr/>
                </a:tc>
              </a:tr>
              <a:tr h="370840">
                <a:tc>
                  <a:txBody>
                    <a:bodyPr/>
                    <a:lstStyle/>
                    <a:p>
                      <a:endParaRPr lang="en-US" dirty="0"/>
                    </a:p>
                  </a:txBody>
                  <a:tcPr>
                    <a:solidFill>
                      <a:schemeClr val="bg1"/>
                    </a:solidFill>
                  </a:tcPr>
                </a:tc>
                <a:tc>
                  <a:txBody>
                    <a:bodyPr/>
                    <a:lstStyle/>
                    <a:p>
                      <a:pPr algn="r"/>
                      <a:r>
                        <a:rPr lang="en-US" dirty="0" smtClean="0"/>
                        <a:t>10</a:t>
                      </a:r>
                      <a:endParaRPr lang="en-US" dirty="0"/>
                    </a:p>
                  </a:txBody>
                  <a:tcPr/>
                </a:tc>
                <a:tc>
                  <a:txBody>
                    <a:bodyPr/>
                    <a:lstStyle/>
                    <a:p>
                      <a:pPr algn="r"/>
                      <a:r>
                        <a:rPr lang="en-US" dirty="0" smtClean="0"/>
                        <a:t>1</a:t>
                      </a:r>
                      <a:endParaRPr lang="en-US" dirty="0"/>
                    </a:p>
                  </a:txBody>
                  <a:tcPr/>
                </a:tc>
                <a:tc>
                  <a:txBody>
                    <a:bodyPr/>
                    <a:lstStyle/>
                    <a:p>
                      <a:pPr algn="r"/>
                      <a:r>
                        <a:rPr lang="en-US" dirty="0" smtClean="0"/>
                        <a:t>1000</a:t>
                      </a:r>
                      <a:endParaRPr lang="en-US" dirty="0"/>
                    </a:p>
                  </a:txBody>
                  <a:tcPr/>
                </a:tc>
              </a:tr>
              <a:tr h="370840">
                <a:tc>
                  <a:txBody>
                    <a:bodyPr/>
                    <a:lstStyle/>
                    <a:p>
                      <a:endParaRPr lang="en-US" dirty="0"/>
                    </a:p>
                  </a:txBody>
                  <a:tcPr>
                    <a:solidFill>
                      <a:schemeClr val="bg1"/>
                    </a:solidFill>
                  </a:tcPr>
                </a:tc>
                <a:tc>
                  <a:txBody>
                    <a:bodyPr/>
                    <a:lstStyle/>
                    <a:p>
                      <a:pPr algn="r"/>
                      <a:r>
                        <a:rPr lang="en-US" dirty="0" smtClean="0"/>
                        <a:t>20</a:t>
                      </a:r>
                      <a:endParaRPr lang="en-US" dirty="0"/>
                    </a:p>
                  </a:txBody>
                  <a:tcPr/>
                </a:tc>
                <a:tc>
                  <a:txBody>
                    <a:bodyPr/>
                    <a:lstStyle/>
                    <a:p>
                      <a:pPr algn="r"/>
                      <a:r>
                        <a:rPr lang="en-US" dirty="0" smtClean="0"/>
                        <a:t>1</a:t>
                      </a:r>
                      <a:endParaRPr lang="en-US" dirty="0"/>
                    </a:p>
                  </a:txBody>
                  <a:tcPr/>
                </a:tc>
                <a:tc>
                  <a:txBody>
                    <a:bodyPr/>
                    <a:lstStyle/>
                    <a:p>
                      <a:pPr algn="r"/>
                      <a:r>
                        <a:rPr lang="en-US" dirty="0" smtClean="0"/>
                        <a:t>1000</a:t>
                      </a:r>
                      <a:endParaRPr lang="en-US" dirty="0"/>
                    </a:p>
                  </a:txBody>
                  <a:tcPr/>
                </a:tc>
              </a:tr>
              <a:tr h="370840">
                <a:tc>
                  <a:txBody>
                    <a:bodyPr/>
                    <a:lstStyle/>
                    <a:p>
                      <a:endParaRPr lang="en-US" dirty="0"/>
                    </a:p>
                  </a:txBody>
                  <a:tcPr>
                    <a:solidFill>
                      <a:schemeClr val="bg1"/>
                    </a:solidFill>
                  </a:tcPr>
                </a:tc>
                <a:tc>
                  <a:txBody>
                    <a:bodyPr/>
                    <a:lstStyle/>
                    <a:p>
                      <a:pPr algn="r"/>
                      <a:r>
                        <a:rPr lang="en-US" dirty="0" smtClean="0"/>
                        <a:t>20</a:t>
                      </a:r>
                      <a:endParaRPr lang="en-US" dirty="0"/>
                    </a:p>
                  </a:txBody>
                  <a:tcPr/>
                </a:tc>
                <a:tc>
                  <a:txBody>
                    <a:bodyPr/>
                    <a:lstStyle/>
                    <a:p>
                      <a:pPr algn="r"/>
                      <a:r>
                        <a:rPr lang="en-US" dirty="0" smtClean="0"/>
                        <a:t>1</a:t>
                      </a:r>
                      <a:endParaRPr lang="en-US" dirty="0"/>
                    </a:p>
                  </a:txBody>
                  <a:tcPr/>
                </a:tc>
                <a:tc>
                  <a:txBody>
                    <a:bodyPr/>
                    <a:lstStyle/>
                    <a:p>
                      <a:pPr algn="r"/>
                      <a:r>
                        <a:rPr lang="en-US" dirty="0" smtClean="0"/>
                        <a:t>1000</a:t>
                      </a:r>
                      <a:endParaRPr lang="en-US" dirty="0"/>
                    </a:p>
                  </a:txBody>
                  <a:tcPr/>
                </a:tc>
              </a:tr>
            </a:tbl>
          </a:graphicData>
        </a:graphic>
      </p:graphicFrame>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58371"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58372" name="Rectangle 4"/>
          <p:cNvSpPr>
            <a:spLocks noGrp="1" noChangeArrowheads="1"/>
          </p:cNvSpPr>
          <p:nvPr>
            <p:ph type="title"/>
          </p:nvPr>
        </p:nvSpPr>
        <p:spPr/>
        <p:txBody>
          <a:bodyPr/>
          <a:lstStyle/>
          <a:p>
            <a:r>
              <a:rPr lang="en-US" sz="4000" b="0" i="0" smtClean="0">
                <a:solidFill>
                  <a:srgbClr val="00AE00"/>
                </a:solidFill>
                <a:latin typeface="Symbol" pitchFamily="18" charset="2"/>
              </a:rPr>
              <a:t>s</a:t>
            </a:r>
            <a:r>
              <a:rPr lang="en-US" i="0" smtClean="0"/>
              <a:t>:</a:t>
            </a:r>
            <a:r>
              <a:rPr lang="en-US" smtClean="0"/>
              <a:t> Selection: Choice Of Rows</a:t>
            </a:r>
          </a:p>
        </p:txBody>
      </p:sp>
      <p:sp>
        <p:nvSpPr>
          <p:cNvPr id="4161541" name="Rectangle 5"/>
          <p:cNvSpPr>
            <a:spLocks noGrp="1" noChangeArrowheads="1"/>
          </p:cNvSpPr>
          <p:nvPr>
            <p:ph type="body" idx="1"/>
          </p:nvPr>
        </p:nvSpPr>
        <p:spPr/>
        <p:txBody>
          <a:bodyPr/>
          <a:lstStyle/>
          <a:p>
            <a:pPr>
              <a:defRPr/>
            </a:pPr>
            <a:endParaRPr lang="en-US" dirty="0" smtClean="0"/>
          </a:p>
          <a:p>
            <a:pPr>
              <a:defRPr/>
            </a:pPr>
            <a:endParaRPr lang="en-US" dirty="0" smtClean="0"/>
          </a:p>
          <a:p>
            <a:pPr>
              <a:defRPr/>
            </a:pPr>
            <a:endParaRPr lang="en-US" dirty="0" smtClean="0"/>
          </a:p>
          <a:p>
            <a:pPr>
              <a:defRPr/>
            </a:pPr>
            <a:endParaRPr lang="en-US" dirty="0" smtClean="0"/>
          </a:p>
          <a:p>
            <a:pPr>
              <a:defRPr/>
            </a:pPr>
            <a:endParaRPr lang="en-US" dirty="0" smtClean="0"/>
          </a:p>
          <a:p>
            <a:pPr>
              <a:defRPr/>
            </a:pPr>
            <a:endParaRPr lang="en-US" dirty="0" smtClean="0"/>
          </a:p>
          <a:p>
            <a:pPr>
              <a:defRPr/>
            </a:pPr>
            <a:endParaRPr lang="en-US" dirty="0" smtClean="0"/>
          </a:p>
          <a:p>
            <a:pPr>
              <a:defRPr/>
            </a:pPr>
            <a:endParaRPr lang="en-US" dirty="0" smtClean="0"/>
          </a:p>
          <a:p>
            <a:pPr>
              <a:defRPr/>
            </a:pPr>
            <a:r>
              <a:rPr lang="en-US" dirty="0" smtClean="0"/>
              <a:t>SQL statement:                Relational Algebra</a:t>
            </a:r>
          </a:p>
          <a:p>
            <a:pPr lvl="1">
              <a:buFont typeface="Symbol" pitchFamily="18" charset="2"/>
              <a:buNone/>
              <a:defRPr/>
            </a:pPr>
            <a:r>
              <a:rPr lang="en-US" dirty="0" smtClean="0">
                <a:solidFill>
                  <a:srgbClr val="00AE00"/>
                </a:solidFill>
              </a:rPr>
              <a:t>SELECT</a:t>
            </a:r>
            <a:r>
              <a:rPr lang="en-US" dirty="0" smtClean="0">
                <a:solidFill>
                  <a:srgbClr val="FC0128"/>
                </a:solidFill>
              </a:rPr>
              <a:t> </a:t>
            </a:r>
            <a:r>
              <a:rPr lang="en-US" dirty="0" smtClean="0">
                <a:solidFill>
                  <a:schemeClr val="accent4">
                    <a:lumMod val="75000"/>
                  </a:schemeClr>
                </a:solidFill>
              </a:rPr>
              <a:t>*</a:t>
            </a:r>
            <a:r>
              <a:rPr lang="en-US" dirty="0" smtClean="0"/>
              <a:t>                                </a:t>
            </a:r>
            <a:r>
              <a:rPr lang="en-US" b="1" dirty="0" err="1" smtClean="0">
                <a:solidFill>
                  <a:srgbClr val="00AE00"/>
                </a:solidFill>
                <a:latin typeface="Symbol" pitchFamily="18" charset="2"/>
              </a:rPr>
              <a:t>s</a:t>
            </a:r>
            <a:r>
              <a:rPr lang="en-US" baseline="-25000" dirty="0" err="1" smtClean="0">
                <a:solidFill>
                  <a:schemeClr val="accent4">
                    <a:lumMod val="75000"/>
                  </a:schemeClr>
                </a:solidFill>
              </a:rPr>
              <a:t>A</a:t>
            </a:r>
            <a:r>
              <a:rPr lang="en-US" baseline="-25000" dirty="0" smtClean="0">
                <a:solidFill>
                  <a:schemeClr val="accent4">
                    <a:lumMod val="75000"/>
                  </a:schemeClr>
                </a:solidFill>
              </a:rPr>
              <a:t> </a:t>
            </a:r>
            <a:r>
              <a:rPr lang="en-US" baseline="-25000" dirty="0" smtClean="0">
                <a:solidFill>
                  <a:schemeClr val="accent4">
                    <a:lumMod val="75000"/>
                  </a:schemeClr>
                </a:solidFill>
                <a:latin typeface="Symbol" pitchFamily="18" charset="2"/>
              </a:rPr>
              <a:t>£</a:t>
            </a:r>
            <a:r>
              <a:rPr lang="en-US" baseline="-25000" dirty="0" smtClean="0">
                <a:solidFill>
                  <a:schemeClr val="accent4">
                    <a:lumMod val="75000"/>
                  </a:schemeClr>
                </a:solidFill>
              </a:rPr>
              <a:t> C </a:t>
            </a:r>
            <a:r>
              <a:rPr lang="en-US" baseline="-25000" dirty="0" smtClean="0">
                <a:solidFill>
                  <a:schemeClr val="accent4">
                    <a:lumMod val="75000"/>
                  </a:schemeClr>
                </a:solidFill>
                <a:latin typeface="Symbol" pitchFamily="18" charset="2"/>
              </a:rPr>
              <a:t>Ù</a:t>
            </a:r>
            <a:r>
              <a:rPr lang="en-US" baseline="-25000" dirty="0" smtClean="0">
                <a:solidFill>
                  <a:schemeClr val="accent4">
                    <a:lumMod val="75000"/>
                  </a:schemeClr>
                </a:solidFill>
              </a:rPr>
              <a:t> D=4 </a:t>
            </a:r>
            <a:r>
              <a:rPr lang="en-US" dirty="0" smtClean="0">
                <a:solidFill>
                  <a:schemeClr val="accent4">
                    <a:lumMod val="75000"/>
                  </a:schemeClr>
                </a:solidFill>
              </a:rPr>
              <a:t>(R)</a:t>
            </a:r>
            <a:r>
              <a:rPr lang="en-US" dirty="0" smtClean="0"/>
              <a:t>  Note: no need for </a:t>
            </a:r>
            <a:r>
              <a:rPr lang="en-US" b="1" dirty="0" smtClean="0">
                <a:solidFill>
                  <a:srgbClr val="00AE00"/>
                </a:solidFill>
                <a:latin typeface="Symbol" pitchFamily="18" charset="2"/>
              </a:rPr>
              <a:t>p</a:t>
            </a:r>
            <a:r>
              <a:rPr lang="en-US" dirty="0" smtClean="0"/>
              <a:t> </a:t>
            </a:r>
          </a:p>
          <a:p>
            <a:pPr lvl="1">
              <a:buFont typeface="Symbol" pitchFamily="18" charset="2"/>
              <a:buNone/>
              <a:defRPr/>
            </a:pPr>
            <a:r>
              <a:rPr lang="en-US" dirty="0" smtClean="0">
                <a:solidFill>
                  <a:srgbClr val="00AE00"/>
                </a:solidFill>
              </a:rPr>
              <a:t>FROM</a:t>
            </a:r>
            <a:r>
              <a:rPr lang="en-US" dirty="0" smtClean="0">
                <a:solidFill>
                  <a:srgbClr val="FC0128"/>
                </a:solidFill>
              </a:rPr>
              <a:t> </a:t>
            </a:r>
            <a:r>
              <a:rPr lang="en-US" dirty="0" smtClean="0">
                <a:solidFill>
                  <a:schemeClr val="accent4">
                    <a:lumMod val="75000"/>
                  </a:schemeClr>
                </a:solidFill>
              </a:rPr>
              <a:t>R</a:t>
            </a:r>
          </a:p>
          <a:p>
            <a:pPr lvl="1">
              <a:buFont typeface="Symbol" pitchFamily="18" charset="2"/>
              <a:buNone/>
              <a:defRPr/>
            </a:pPr>
            <a:r>
              <a:rPr lang="en-US" dirty="0" smtClean="0">
                <a:solidFill>
                  <a:srgbClr val="00AE00"/>
                </a:solidFill>
              </a:rPr>
              <a:t>WHERE</a:t>
            </a:r>
            <a:r>
              <a:rPr lang="en-US" dirty="0" smtClean="0">
                <a:solidFill>
                  <a:srgbClr val="FC0128"/>
                </a:solidFill>
              </a:rPr>
              <a:t> </a:t>
            </a:r>
            <a:r>
              <a:rPr lang="en-US" dirty="0" smtClean="0">
                <a:solidFill>
                  <a:schemeClr val="accent4">
                    <a:lumMod val="75000"/>
                  </a:schemeClr>
                </a:solidFill>
              </a:rPr>
              <a:t>A &lt;= C AND D = 4;      </a:t>
            </a:r>
          </a:p>
          <a:p>
            <a:pPr>
              <a:buFont typeface="Monotype Sorts" pitchFamily="2" charset="2"/>
              <a:buNone/>
              <a:defRPr/>
            </a:pPr>
            <a:endParaRPr lang="en-US" dirty="0" smtClean="0"/>
          </a:p>
        </p:txBody>
      </p:sp>
      <p:graphicFrame>
        <p:nvGraphicFramePr>
          <p:cNvPr id="6" name="Content Placeholder 3"/>
          <p:cNvGraphicFramePr>
            <a:graphicFrameLocks/>
          </p:cNvGraphicFramePr>
          <p:nvPr/>
        </p:nvGraphicFramePr>
        <p:xfrm>
          <a:off x="2133600" y="1219200"/>
          <a:ext cx="4741335" cy="3337560"/>
        </p:xfrm>
        <a:graphic>
          <a:graphicData uri="http://schemas.openxmlformats.org/drawingml/2006/table">
            <a:tbl>
              <a:tblPr firstRow="1" bandCol="1">
                <a:tableStyleId>{21E4AEA4-8DFA-4A89-87EB-49C32662AFE0}</a:tableStyleId>
              </a:tblPr>
              <a:tblGrid>
                <a:gridCol w="948267"/>
                <a:gridCol w="948267"/>
                <a:gridCol w="948267"/>
                <a:gridCol w="948267"/>
                <a:gridCol w="948267"/>
              </a:tblGrid>
              <a:tr h="370840">
                <a:tc>
                  <a:txBody>
                    <a:bodyPr/>
                    <a:lstStyle/>
                    <a:p>
                      <a:pPr algn="ctr"/>
                      <a:r>
                        <a:rPr lang="en-US" dirty="0" smtClean="0"/>
                        <a:t>R</a:t>
                      </a: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c>
                  <a:txBody>
                    <a:bodyPr/>
                    <a:lstStyle/>
                    <a:p>
                      <a:pPr algn="ctr"/>
                      <a:r>
                        <a:rPr lang="en-US" dirty="0" smtClean="0"/>
                        <a:t>D</a:t>
                      </a:r>
                      <a:endParaRPr lang="en-US" dirty="0"/>
                    </a:p>
                  </a:txBody>
                  <a:tcPr/>
                </a:tc>
              </a:tr>
              <a:tr h="370840">
                <a:tc>
                  <a:txBody>
                    <a:bodyPr/>
                    <a:lstStyle/>
                    <a:p>
                      <a:endParaRPr lang="en-US" dirty="0"/>
                    </a:p>
                  </a:txBody>
                  <a:tcPr>
                    <a:solidFill>
                      <a:schemeClr val="bg1"/>
                    </a:solidFill>
                  </a:tcPr>
                </a:tc>
                <a:tc>
                  <a:txBody>
                    <a:bodyPr/>
                    <a:lstStyle/>
                    <a:p>
                      <a:pPr algn="r"/>
                      <a:r>
                        <a:rPr lang="en-US" dirty="0" smtClean="0"/>
                        <a:t>5</a:t>
                      </a:r>
                      <a:endParaRPr lang="en-US" dirty="0"/>
                    </a:p>
                  </a:txBody>
                  <a:tcPr/>
                </a:tc>
                <a:tc>
                  <a:txBody>
                    <a:bodyPr/>
                    <a:lstStyle/>
                    <a:p>
                      <a:pPr algn="r"/>
                      <a:r>
                        <a:rPr lang="en-US" dirty="0" smtClean="0"/>
                        <a:t>5</a:t>
                      </a:r>
                      <a:endParaRPr lang="en-US" dirty="0"/>
                    </a:p>
                  </a:txBody>
                  <a:tcPr/>
                </a:tc>
                <a:tc>
                  <a:txBody>
                    <a:bodyPr/>
                    <a:lstStyle/>
                    <a:p>
                      <a:pPr algn="r"/>
                      <a:r>
                        <a:rPr lang="en-US" dirty="0" smtClean="0"/>
                        <a:t>7</a:t>
                      </a:r>
                      <a:endParaRPr lang="en-US" dirty="0"/>
                    </a:p>
                  </a:txBody>
                  <a:tcPr/>
                </a:tc>
                <a:tc>
                  <a:txBody>
                    <a:bodyPr/>
                    <a:lstStyle/>
                    <a:p>
                      <a:pPr algn="r"/>
                      <a:r>
                        <a:rPr lang="en-US" dirty="0" smtClean="0"/>
                        <a:t>4</a:t>
                      </a:r>
                      <a:endParaRPr lang="en-US" dirty="0"/>
                    </a:p>
                  </a:txBody>
                  <a:tcPr/>
                </a:tc>
              </a:tr>
              <a:tr h="370840">
                <a:tc>
                  <a:txBody>
                    <a:bodyPr/>
                    <a:lstStyle/>
                    <a:p>
                      <a:endParaRPr lang="en-US" dirty="0"/>
                    </a:p>
                  </a:txBody>
                  <a:tcPr>
                    <a:solidFill>
                      <a:schemeClr val="bg1"/>
                    </a:solidFill>
                  </a:tcPr>
                </a:tc>
                <a:tc>
                  <a:txBody>
                    <a:bodyPr/>
                    <a:lstStyle/>
                    <a:p>
                      <a:pPr algn="r"/>
                      <a:r>
                        <a:rPr lang="en-US" dirty="0" smtClean="0"/>
                        <a:t>5</a:t>
                      </a:r>
                      <a:endParaRPr lang="en-US" dirty="0"/>
                    </a:p>
                  </a:txBody>
                  <a:tcPr/>
                </a:tc>
                <a:tc>
                  <a:txBody>
                    <a:bodyPr/>
                    <a:lstStyle/>
                    <a:p>
                      <a:pPr algn="r"/>
                      <a:r>
                        <a:rPr lang="en-US" dirty="0" smtClean="0"/>
                        <a:t>6</a:t>
                      </a:r>
                      <a:endParaRPr lang="en-US" dirty="0"/>
                    </a:p>
                  </a:txBody>
                  <a:tcPr/>
                </a:tc>
                <a:tc>
                  <a:txBody>
                    <a:bodyPr/>
                    <a:lstStyle/>
                    <a:p>
                      <a:pPr algn="r"/>
                      <a:r>
                        <a:rPr lang="en-US" dirty="0" smtClean="0"/>
                        <a:t>5</a:t>
                      </a:r>
                      <a:endParaRPr lang="en-US" dirty="0"/>
                    </a:p>
                  </a:txBody>
                  <a:tcPr/>
                </a:tc>
                <a:tc>
                  <a:txBody>
                    <a:bodyPr/>
                    <a:lstStyle/>
                    <a:p>
                      <a:pPr algn="r"/>
                      <a:r>
                        <a:rPr lang="en-US" dirty="0" smtClean="0"/>
                        <a:t>7</a:t>
                      </a:r>
                      <a:endParaRPr lang="en-US" dirty="0"/>
                    </a:p>
                  </a:txBody>
                  <a:tcPr/>
                </a:tc>
              </a:tr>
              <a:tr h="370840">
                <a:tc>
                  <a:txBody>
                    <a:bodyPr/>
                    <a:lstStyle/>
                    <a:p>
                      <a:endParaRPr lang="en-US" dirty="0"/>
                    </a:p>
                  </a:txBody>
                  <a:tcPr>
                    <a:solidFill>
                      <a:schemeClr val="bg1"/>
                    </a:solidFill>
                  </a:tcPr>
                </a:tc>
                <a:tc>
                  <a:txBody>
                    <a:bodyPr/>
                    <a:lstStyle/>
                    <a:p>
                      <a:pPr algn="r"/>
                      <a:r>
                        <a:rPr lang="en-US" dirty="0" smtClean="0"/>
                        <a:t>4</a:t>
                      </a:r>
                      <a:endParaRPr lang="en-US" dirty="0"/>
                    </a:p>
                  </a:txBody>
                  <a:tcPr/>
                </a:tc>
                <a:tc>
                  <a:txBody>
                    <a:bodyPr/>
                    <a:lstStyle/>
                    <a:p>
                      <a:pPr algn="r"/>
                      <a:r>
                        <a:rPr lang="en-US" dirty="0" smtClean="0"/>
                        <a:t>5</a:t>
                      </a:r>
                      <a:endParaRPr lang="en-US" dirty="0"/>
                    </a:p>
                  </a:txBody>
                  <a:tcPr/>
                </a:tc>
                <a:tc>
                  <a:txBody>
                    <a:bodyPr/>
                    <a:lstStyle/>
                    <a:p>
                      <a:pPr algn="r"/>
                      <a:r>
                        <a:rPr lang="en-US" dirty="0" smtClean="0"/>
                        <a:t>4</a:t>
                      </a:r>
                      <a:endParaRPr lang="en-US" dirty="0"/>
                    </a:p>
                  </a:txBody>
                  <a:tcPr/>
                </a:tc>
                <a:tc>
                  <a:txBody>
                    <a:bodyPr/>
                    <a:lstStyle/>
                    <a:p>
                      <a:pPr algn="r"/>
                      <a:r>
                        <a:rPr lang="en-US" dirty="0" smtClean="0"/>
                        <a:t>4</a:t>
                      </a:r>
                      <a:endParaRPr lang="en-US" dirty="0"/>
                    </a:p>
                  </a:txBody>
                  <a:tcPr/>
                </a:tc>
              </a:tr>
              <a:tr h="370840">
                <a:tc>
                  <a:txBody>
                    <a:bodyPr/>
                    <a:lstStyle/>
                    <a:p>
                      <a:endParaRPr lang="en-US" dirty="0"/>
                    </a:p>
                  </a:txBody>
                  <a:tcPr>
                    <a:solidFill>
                      <a:schemeClr val="bg1"/>
                    </a:solidFill>
                  </a:tcPr>
                </a:tc>
                <a:tc>
                  <a:txBody>
                    <a:bodyPr/>
                    <a:lstStyle/>
                    <a:p>
                      <a:pPr algn="r"/>
                      <a:r>
                        <a:rPr lang="en-US" dirty="0" smtClean="0"/>
                        <a:t>5</a:t>
                      </a:r>
                      <a:endParaRPr lang="en-US" dirty="0"/>
                    </a:p>
                  </a:txBody>
                  <a:tcPr/>
                </a:tc>
                <a:tc>
                  <a:txBody>
                    <a:bodyPr/>
                    <a:lstStyle/>
                    <a:p>
                      <a:pPr algn="r"/>
                      <a:r>
                        <a:rPr lang="en-US" dirty="0" smtClean="0"/>
                        <a:t>5</a:t>
                      </a:r>
                      <a:endParaRPr lang="en-US" dirty="0"/>
                    </a:p>
                  </a:txBody>
                  <a:tcPr/>
                </a:tc>
                <a:tc>
                  <a:txBody>
                    <a:bodyPr/>
                    <a:lstStyle/>
                    <a:p>
                      <a:pPr algn="r"/>
                      <a:r>
                        <a:rPr lang="en-US" dirty="0" smtClean="0"/>
                        <a:t>5</a:t>
                      </a:r>
                      <a:endParaRPr lang="en-US" dirty="0"/>
                    </a:p>
                  </a:txBody>
                  <a:tcPr/>
                </a:tc>
                <a:tc>
                  <a:txBody>
                    <a:bodyPr/>
                    <a:lstStyle/>
                    <a:p>
                      <a:pPr algn="r"/>
                      <a:r>
                        <a:rPr lang="en-US" dirty="0" smtClean="0"/>
                        <a:t>5</a:t>
                      </a:r>
                      <a:endParaRPr lang="en-US" dirty="0"/>
                    </a:p>
                  </a:txBody>
                  <a:tcPr/>
                </a:tc>
              </a:tr>
              <a:tr h="370840">
                <a:tc>
                  <a:txBody>
                    <a:bodyPr/>
                    <a:lstStyle/>
                    <a:p>
                      <a:endParaRPr lang="en-US" dirty="0"/>
                    </a:p>
                  </a:txBody>
                  <a:tcPr>
                    <a:solidFill>
                      <a:schemeClr val="bg1"/>
                    </a:solidFill>
                  </a:tcPr>
                </a:tc>
                <a:tc>
                  <a:txBody>
                    <a:bodyPr/>
                    <a:lstStyle/>
                    <a:p>
                      <a:pPr algn="r"/>
                      <a:r>
                        <a:rPr lang="en-US" dirty="0" smtClean="0"/>
                        <a:t>4</a:t>
                      </a:r>
                      <a:endParaRPr lang="en-US" dirty="0"/>
                    </a:p>
                  </a:txBody>
                  <a:tcPr/>
                </a:tc>
                <a:tc>
                  <a:txBody>
                    <a:bodyPr/>
                    <a:lstStyle/>
                    <a:p>
                      <a:pPr algn="r"/>
                      <a:r>
                        <a:rPr lang="en-US" dirty="0" smtClean="0"/>
                        <a:t>6</a:t>
                      </a:r>
                      <a:endParaRPr lang="en-US" dirty="0"/>
                    </a:p>
                  </a:txBody>
                  <a:tcPr/>
                </a:tc>
                <a:tc>
                  <a:txBody>
                    <a:bodyPr/>
                    <a:lstStyle/>
                    <a:p>
                      <a:pPr algn="r"/>
                      <a:r>
                        <a:rPr lang="en-US" dirty="0" smtClean="0"/>
                        <a:t>5</a:t>
                      </a:r>
                      <a:endParaRPr lang="en-US" dirty="0"/>
                    </a:p>
                  </a:txBody>
                  <a:tcPr/>
                </a:tc>
                <a:tc>
                  <a:txBody>
                    <a:bodyPr/>
                    <a:lstStyle/>
                    <a:p>
                      <a:pPr algn="r"/>
                      <a:r>
                        <a:rPr lang="en-US" dirty="0" smtClean="0"/>
                        <a:t>3</a:t>
                      </a:r>
                      <a:endParaRPr lang="en-US" dirty="0"/>
                    </a:p>
                  </a:txBody>
                  <a:tcPr/>
                </a:tc>
              </a:tr>
              <a:tr h="370840">
                <a:tc>
                  <a:txBody>
                    <a:bodyPr/>
                    <a:lstStyle/>
                    <a:p>
                      <a:endParaRPr lang="en-US" dirty="0"/>
                    </a:p>
                  </a:txBody>
                  <a:tcPr>
                    <a:solidFill>
                      <a:schemeClr val="bg1"/>
                    </a:solidFill>
                  </a:tcPr>
                </a:tc>
                <a:tc>
                  <a:txBody>
                    <a:bodyPr/>
                    <a:lstStyle/>
                    <a:p>
                      <a:pPr algn="r"/>
                      <a:r>
                        <a:rPr lang="en-US" dirty="0" smtClean="0"/>
                        <a:t>4</a:t>
                      </a:r>
                      <a:endParaRPr lang="en-US" dirty="0"/>
                    </a:p>
                  </a:txBody>
                  <a:tcPr/>
                </a:tc>
                <a:tc>
                  <a:txBody>
                    <a:bodyPr/>
                    <a:lstStyle/>
                    <a:p>
                      <a:pPr algn="r"/>
                      <a:r>
                        <a:rPr lang="en-US" dirty="0" smtClean="0"/>
                        <a:t>4</a:t>
                      </a:r>
                      <a:endParaRPr lang="en-US" dirty="0"/>
                    </a:p>
                  </a:txBody>
                  <a:tcPr/>
                </a:tc>
                <a:tc>
                  <a:txBody>
                    <a:bodyPr/>
                    <a:lstStyle/>
                    <a:p>
                      <a:pPr algn="r"/>
                      <a:r>
                        <a:rPr lang="en-US" dirty="0" smtClean="0"/>
                        <a:t>3</a:t>
                      </a:r>
                      <a:endParaRPr lang="en-US" dirty="0"/>
                    </a:p>
                  </a:txBody>
                  <a:tcPr/>
                </a:tc>
                <a:tc>
                  <a:txBody>
                    <a:bodyPr/>
                    <a:lstStyle/>
                    <a:p>
                      <a:pPr algn="r"/>
                      <a:r>
                        <a:rPr lang="en-US" dirty="0" smtClean="0"/>
                        <a:t>4</a:t>
                      </a:r>
                      <a:endParaRPr lang="en-US" dirty="0"/>
                    </a:p>
                  </a:txBody>
                  <a:tcPr/>
                </a:tc>
              </a:tr>
              <a:tr h="370840">
                <a:tc>
                  <a:txBody>
                    <a:bodyPr/>
                    <a:lstStyle/>
                    <a:p>
                      <a:endParaRPr lang="en-US" dirty="0"/>
                    </a:p>
                  </a:txBody>
                  <a:tcPr>
                    <a:solidFill>
                      <a:schemeClr val="bg1"/>
                    </a:solidFill>
                  </a:tcPr>
                </a:tc>
                <a:tc>
                  <a:txBody>
                    <a:bodyPr/>
                    <a:lstStyle/>
                    <a:p>
                      <a:pPr algn="r"/>
                      <a:r>
                        <a:rPr lang="en-US" dirty="0" smtClean="0"/>
                        <a:t>4</a:t>
                      </a:r>
                      <a:endParaRPr lang="en-US" dirty="0"/>
                    </a:p>
                  </a:txBody>
                  <a:tcPr/>
                </a:tc>
                <a:tc>
                  <a:txBody>
                    <a:bodyPr/>
                    <a:lstStyle/>
                    <a:p>
                      <a:pPr algn="r"/>
                      <a:r>
                        <a:rPr lang="en-US" dirty="0" smtClean="0"/>
                        <a:t>4</a:t>
                      </a:r>
                      <a:endParaRPr lang="en-US" dirty="0"/>
                    </a:p>
                  </a:txBody>
                  <a:tcPr/>
                </a:tc>
                <a:tc>
                  <a:txBody>
                    <a:bodyPr/>
                    <a:lstStyle/>
                    <a:p>
                      <a:pPr algn="r"/>
                      <a:r>
                        <a:rPr lang="en-US" dirty="0" smtClean="0"/>
                        <a:t>4</a:t>
                      </a:r>
                      <a:endParaRPr lang="en-US" dirty="0"/>
                    </a:p>
                  </a:txBody>
                  <a:tcPr/>
                </a:tc>
                <a:tc>
                  <a:txBody>
                    <a:bodyPr/>
                    <a:lstStyle/>
                    <a:p>
                      <a:pPr algn="r"/>
                      <a:r>
                        <a:rPr lang="en-US" dirty="0" smtClean="0"/>
                        <a:t>5</a:t>
                      </a:r>
                      <a:endParaRPr lang="en-US" dirty="0"/>
                    </a:p>
                  </a:txBody>
                  <a:tcPr/>
                </a:tc>
              </a:tr>
              <a:tr h="370840">
                <a:tc>
                  <a:txBody>
                    <a:bodyPr/>
                    <a:lstStyle/>
                    <a:p>
                      <a:endParaRPr lang="en-US" dirty="0"/>
                    </a:p>
                  </a:txBody>
                  <a:tcPr>
                    <a:solidFill>
                      <a:schemeClr val="bg1"/>
                    </a:solidFill>
                  </a:tcPr>
                </a:tc>
                <a:tc>
                  <a:txBody>
                    <a:bodyPr/>
                    <a:lstStyle/>
                    <a:p>
                      <a:pPr algn="r"/>
                      <a:r>
                        <a:rPr lang="en-US" dirty="0" smtClean="0"/>
                        <a:t>4</a:t>
                      </a:r>
                      <a:endParaRPr lang="en-US" dirty="0"/>
                    </a:p>
                  </a:txBody>
                  <a:tcPr/>
                </a:tc>
                <a:tc>
                  <a:txBody>
                    <a:bodyPr/>
                    <a:lstStyle/>
                    <a:p>
                      <a:pPr algn="r"/>
                      <a:r>
                        <a:rPr lang="en-US" dirty="0" smtClean="0"/>
                        <a:t>6</a:t>
                      </a:r>
                      <a:endParaRPr lang="en-US" dirty="0"/>
                    </a:p>
                  </a:txBody>
                  <a:tcPr/>
                </a:tc>
                <a:tc>
                  <a:txBody>
                    <a:bodyPr/>
                    <a:lstStyle/>
                    <a:p>
                      <a:pPr algn="r"/>
                      <a:r>
                        <a:rPr lang="en-US" dirty="0" smtClean="0"/>
                        <a:t>4</a:t>
                      </a:r>
                      <a:endParaRPr lang="en-US" dirty="0"/>
                    </a:p>
                  </a:txBody>
                  <a:tcPr/>
                </a:tc>
                <a:tc>
                  <a:txBody>
                    <a:bodyPr/>
                    <a:lstStyle/>
                    <a:p>
                      <a:pPr algn="r"/>
                      <a:r>
                        <a:rPr lang="en-US" dirty="0" smtClean="0"/>
                        <a:t>6</a:t>
                      </a:r>
                      <a:endParaRPr lang="en-US" dirty="0"/>
                    </a:p>
                  </a:txBody>
                  <a:tcPr/>
                </a:tc>
              </a:tr>
            </a:tbl>
          </a:graphicData>
        </a:graphic>
      </p:graphicFrame>
      <p:graphicFrame>
        <p:nvGraphicFramePr>
          <p:cNvPr id="7" name="Content Placeholder 3"/>
          <p:cNvGraphicFramePr>
            <a:graphicFrameLocks/>
          </p:cNvGraphicFramePr>
          <p:nvPr/>
        </p:nvGraphicFramePr>
        <p:xfrm>
          <a:off x="2209800" y="6400800"/>
          <a:ext cx="4741335" cy="1112520"/>
        </p:xfrm>
        <a:graphic>
          <a:graphicData uri="http://schemas.openxmlformats.org/drawingml/2006/table">
            <a:tbl>
              <a:tblPr firstRow="1" bandCol="1">
                <a:tableStyleId>{21E4AEA4-8DFA-4A89-87EB-49C32662AFE0}</a:tableStyleId>
              </a:tblPr>
              <a:tblGrid>
                <a:gridCol w="948267"/>
                <a:gridCol w="948267"/>
                <a:gridCol w="948267"/>
                <a:gridCol w="948267"/>
                <a:gridCol w="948267"/>
              </a:tblGrid>
              <a:tr h="370840">
                <a:tc>
                  <a:txBody>
                    <a:bodyPr/>
                    <a:lstStyle/>
                    <a:p>
                      <a:pPr algn="ct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c>
                  <a:txBody>
                    <a:bodyPr/>
                    <a:lstStyle/>
                    <a:p>
                      <a:pPr algn="ctr"/>
                      <a:r>
                        <a:rPr lang="en-US" dirty="0" smtClean="0"/>
                        <a:t>D</a:t>
                      </a:r>
                      <a:endParaRPr lang="en-US" dirty="0"/>
                    </a:p>
                  </a:txBody>
                  <a:tcPr/>
                </a:tc>
              </a:tr>
              <a:tr h="370840">
                <a:tc>
                  <a:txBody>
                    <a:bodyPr/>
                    <a:lstStyle/>
                    <a:p>
                      <a:endParaRPr lang="en-US" dirty="0"/>
                    </a:p>
                  </a:txBody>
                  <a:tcPr>
                    <a:solidFill>
                      <a:schemeClr val="bg1"/>
                    </a:solidFill>
                  </a:tcPr>
                </a:tc>
                <a:tc>
                  <a:txBody>
                    <a:bodyPr/>
                    <a:lstStyle/>
                    <a:p>
                      <a:pPr algn="r"/>
                      <a:r>
                        <a:rPr lang="en-US" dirty="0" smtClean="0"/>
                        <a:t>5</a:t>
                      </a:r>
                      <a:endParaRPr lang="en-US" dirty="0"/>
                    </a:p>
                  </a:txBody>
                  <a:tcPr/>
                </a:tc>
                <a:tc>
                  <a:txBody>
                    <a:bodyPr/>
                    <a:lstStyle/>
                    <a:p>
                      <a:pPr algn="r"/>
                      <a:r>
                        <a:rPr lang="en-US" dirty="0" smtClean="0"/>
                        <a:t>5</a:t>
                      </a:r>
                      <a:endParaRPr lang="en-US" dirty="0"/>
                    </a:p>
                  </a:txBody>
                  <a:tcPr/>
                </a:tc>
                <a:tc>
                  <a:txBody>
                    <a:bodyPr/>
                    <a:lstStyle/>
                    <a:p>
                      <a:pPr algn="r"/>
                      <a:r>
                        <a:rPr lang="en-US" dirty="0" smtClean="0"/>
                        <a:t>7</a:t>
                      </a:r>
                      <a:endParaRPr lang="en-US" dirty="0"/>
                    </a:p>
                  </a:txBody>
                  <a:tcPr/>
                </a:tc>
                <a:tc>
                  <a:txBody>
                    <a:bodyPr/>
                    <a:lstStyle/>
                    <a:p>
                      <a:pPr algn="r"/>
                      <a:r>
                        <a:rPr lang="en-US" dirty="0" smtClean="0"/>
                        <a:t>4</a:t>
                      </a:r>
                      <a:endParaRPr lang="en-US" dirty="0"/>
                    </a:p>
                  </a:txBody>
                  <a:tcPr/>
                </a:tc>
              </a:tr>
              <a:tr h="370840">
                <a:tc>
                  <a:txBody>
                    <a:bodyPr/>
                    <a:lstStyle/>
                    <a:p>
                      <a:endParaRPr lang="en-US" dirty="0"/>
                    </a:p>
                  </a:txBody>
                  <a:tcPr>
                    <a:solidFill>
                      <a:schemeClr val="bg1"/>
                    </a:solidFill>
                  </a:tcPr>
                </a:tc>
                <a:tc>
                  <a:txBody>
                    <a:bodyPr/>
                    <a:lstStyle/>
                    <a:p>
                      <a:pPr algn="r"/>
                      <a:r>
                        <a:rPr lang="en-US" dirty="0" smtClean="0"/>
                        <a:t>4</a:t>
                      </a:r>
                      <a:endParaRPr lang="en-US" dirty="0"/>
                    </a:p>
                  </a:txBody>
                  <a:tcPr/>
                </a:tc>
                <a:tc>
                  <a:txBody>
                    <a:bodyPr/>
                    <a:lstStyle/>
                    <a:p>
                      <a:pPr algn="r"/>
                      <a:r>
                        <a:rPr lang="en-US" dirty="0" smtClean="0"/>
                        <a:t>5</a:t>
                      </a:r>
                      <a:endParaRPr lang="en-US" dirty="0"/>
                    </a:p>
                  </a:txBody>
                  <a:tcPr/>
                </a:tc>
                <a:tc>
                  <a:txBody>
                    <a:bodyPr/>
                    <a:lstStyle/>
                    <a:p>
                      <a:pPr algn="r"/>
                      <a:r>
                        <a:rPr lang="en-US" dirty="0" smtClean="0"/>
                        <a:t>4</a:t>
                      </a:r>
                      <a:endParaRPr lang="en-US" dirty="0"/>
                    </a:p>
                  </a:txBody>
                  <a:tcPr/>
                </a:tc>
                <a:tc>
                  <a:txBody>
                    <a:bodyPr/>
                    <a:lstStyle/>
                    <a:p>
                      <a:pPr algn="r"/>
                      <a:r>
                        <a:rPr lang="en-US" dirty="0" smtClean="0"/>
                        <a:t>4</a:t>
                      </a:r>
                      <a:endParaRPr lang="en-US" dirty="0"/>
                    </a:p>
                  </a:txBody>
                  <a:tcPr/>
                </a:tc>
              </a:tr>
            </a:tbl>
          </a:graphicData>
        </a:graphic>
      </p:graphicFrame>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59395"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59396" name="Rectangle 4"/>
          <p:cNvSpPr>
            <a:spLocks noGrp="1" noChangeArrowheads="1"/>
          </p:cNvSpPr>
          <p:nvPr>
            <p:ph type="title"/>
          </p:nvPr>
        </p:nvSpPr>
        <p:spPr/>
        <p:txBody>
          <a:bodyPr/>
          <a:lstStyle/>
          <a:p>
            <a:r>
              <a:rPr lang="en-US" smtClean="0"/>
              <a:t>Selection</a:t>
            </a:r>
          </a:p>
        </p:txBody>
      </p:sp>
      <p:sp>
        <p:nvSpPr>
          <p:cNvPr id="59397" name="Rectangle 5"/>
          <p:cNvSpPr>
            <a:spLocks noGrp="1" noChangeArrowheads="1"/>
          </p:cNvSpPr>
          <p:nvPr>
            <p:ph type="body" idx="1"/>
          </p:nvPr>
        </p:nvSpPr>
        <p:spPr/>
        <p:txBody>
          <a:bodyPr/>
          <a:lstStyle/>
          <a:p>
            <a:r>
              <a:rPr lang="en-US" smtClean="0"/>
              <a:t>In general, the condition (predicate) can be specified by a Boolean formula with</a:t>
            </a:r>
          </a:p>
          <a:p>
            <a:pPr>
              <a:buFont typeface="Monotype Sorts" pitchFamily="2" charset="2"/>
              <a:buNone/>
            </a:pPr>
            <a:r>
              <a:rPr lang="en-US" smtClean="0">
                <a:latin typeface="Symbol" pitchFamily="18" charset="2"/>
              </a:rPr>
              <a:t>	Ø,</a:t>
            </a:r>
            <a:r>
              <a:rPr lang="en-US" smtClean="0"/>
              <a:t> </a:t>
            </a:r>
            <a:r>
              <a:rPr lang="en-US" smtClean="0">
                <a:latin typeface="Symbol" pitchFamily="18" charset="2"/>
              </a:rPr>
              <a:t>Ù,</a:t>
            </a:r>
            <a:r>
              <a:rPr lang="en-US" smtClean="0"/>
              <a:t>  and </a:t>
            </a:r>
            <a:r>
              <a:rPr lang="en-US" smtClean="0">
                <a:latin typeface="Symbol" pitchFamily="18" charset="2"/>
              </a:rPr>
              <a:t>Ú</a:t>
            </a:r>
            <a:r>
              <a:rPr lang="en-US" smtClean="0"/>
              <a:t> on atomic conditions, where a condition is:</a:t>
            </a:r>
          </a:p>
          <a:p>
            <a:pPr lvl="1"/>
            <a:r>
              <a:rPr lang="en-US" smtClean="0"/>
              <a:t>a comparison between two column names,</a:t>
            </a:r>
          </a:p>
          <a:p>
            <a:pPr lvl="1"/>
            <a:r>
              <a:rPr lang="en-US" smtClean="0"/>
              <a:t>a comparison between a column name and a constant</a:t>
            </a:r>
          </a:p>
          <a:p>
            <a:pPr lvl="1"/>
            <a:r>
              <a:rPr lang="en-US" smtClean="0"/>
              <a:t>Technically, a constant should be put in quotes</a:t>
            </a:r>
          </a:p>
          <a:p>
            <a:pPr lvl="1"/>
            <a:r>
              <a:rPr lang="en-US" smtClean="0"/>
              <a:t>Even a number, such as 4, perhaps should be put in quotes, as ‘4’ so that it is distinguished from a column name, but as we will </a:t>
            </a:r>
            <a:r>
              <a:rPr lang="en-US" i="1" smtClean="0"/>
              <a:t>never</a:t>
            </a:r>
            <a:r>
              <a:rPr lang="en-US" smtClean="0"/>
              <a:t> use numbers for column names, this not necessary</a:t>
            </a: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60419"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60420" name="Rectangle 4"/>
          <p:cNvSpPr>
            <a:spLocks noGrp="1" noChangeArrowheads="1"/>
          </p:cNvSpPr>
          <p:nvPr>
            <p:ph type="title"/>
          </p:nvPr>
        </p:nvSpPr>
        <p:spPr/>
        <p:txBody>
          <a:bodyPr/>
          <a:lstStyle/>
          <a:p>
            <a:r>
              <a:rPr lang="en-US" sz="3600" i="0" smtClean="0">
                <a:solidFill>
                  <a:srgbClr val="00AE00"/>
                </a:solidFill>
                <a:latin typeface="Symbol" pitchFamily="18" charset="2"/>
              </a:rPr>
              <a:t>´</a:t>
            </a:r>
            <a:r>
              <a:rPr lang="en-US" i="0" smtClean="0"/>
              <a:t>: </a:t>
            </a:r>
            <a:r>
              <a:rPr lang="en-US" smtClean="0"/>
              <a:t>Cartesian Product</a:t>
            </a:r>
          </a:p>
        </p:txBody>
      </p:sp>
      <p:sp>
        <p:nvSpPr>
          <p:cNvPr id="59397" name="Rectangle 5"/>
          <p:cNvSpPr>
            <a:spLocks noGrp="1" noChangeArrowheads="1"/>
          </p:cNvSpPr>
          <p:nvPr>
            <p:ph type="body" idx="1"/>
          </p:nvPr>
        </p:nvSpPr>
        <p:spPr/>
        <p:txBody>
          <a:bodyPr/>
          <a:lstStyle/>
          <a:p>
            <a:pPr>
              <a:lnSpc>
                <a:spcPct val="80000"/>
              </a:lnSpc>
              <a:defRPr/>
            </a:pPr>
            <a:endParaRPr lang="en-US" dirty="0" smtClean="0"/>
          </a:p>
          <a:p>
            <a:pPr>
              <a:lnSpc>
                <a:spcPct val="80000"/>
              </a:lnSpc>
              <a:defRPr/>
            </a:pPr>
            <a:endParaRPr lang="en-US" dirty="0" smtClean="0"/>
          </a:p>
          <a:p>
            <a:pPr>
              <a:lnSpc>
                <a:spcPct val="80000"/>
              </a:lnSpc>
              <a:defRPr/>
            </a:pPr>
            <a:endParaRPr lang="en-US" dirty="0" smtClean="0"/>
          </a:p>
          <a:p>
            <a:pPr>
              <a:lnSpc>
                <a:spcPct val="80000"/>
              </a:lnSpc>
              <a:defRPr/>
            </a:pPr>
            <a:endParaRPr lang="en-US" dirty="0" smtClean="0"/>
          </a:p>
          <a:p>
            <a:pPr>
              <a:lnSpc>
                <a:spcPct val="80000"/>
              </a:lnSpc>
              <a:defRPr/>
            </a:pPr>
            <a:endParaRPr lang="en-US" dirty="0" smtClean="0"/>
          </a:p>
          <a:p>
            <a:pPr>
              <a:lnSpc>
                <a:spcPct val="80000"/>
              </a:lnSpc>
              <a:defRPr/>
            </a:pPr>
            <a:r>
              <a:rPr lang="en-US" dirty="0" smtClean="0"/>
              <a:t>SQL statement                                   Relational Algebra</a:t>
            </a:r>
          </a:p>
          <a:p>
            <a:pPr>
              <a:lnSpc>
                <a:spcPct val="80000"/>
              </a:lnSpc>
              <a:buFont typeface="Monotype Sorts" pitchFamily="2" charset="2"/>
              <a:buNone/>
              <a:defRPr/>
            </a:pPr>
            <a:r>
              <a:rPr lang="en-US" dirty="0" smtClean="0"/>
              <a:t>	</a:t>
            </a:r>
            <a:r>
              <a:rPr lang="en-US" dirty="0" smtClean="0">
                <a:solidFill>
                  <a:srgbClr val="00AE00"/>
                </a:solidFill>
              </a:rPr>
              <a:t>SELECT</a:t>
            </a:r>
            <a:r>
              <a:rPr lang="en-US" dirty="0" smtClean="0">
                <a:solidFill>
                  <a:srgbClr val="FC0128"/>
                </a:solidFill>
              </a:rPr>
              <a:t> </a:t>
            </a:r>
            <a:r>
              <a:rPr lang="en-US" dirty="0" smtClean="0">
                <a:solidFill>
                  <a:schemeClr val="accent4">
                    <a:lumMod val="75000"/>
                  </a:schemeClr>
                </a:solidFill>
              </a:rPr>
              <a:t>A, </a:t>
            </a:r>
            <a:r>
              <a:rPr lang="en-US" dirty="0" err="1" smtClean="0">
                <a:solidFill>
                  <a:schemeClr val="accent4">
                    <a:lumMod val="75000"/>
                  </a:schemeClr>
                </a:solidFill>
              </a:rPr>
              <a:t>R.B</a:t>
            </a:r>
            <a:r>
              <a:rPr lang="en-US" dirty="0" smtClean="0">
                <a:solidFill>
                  <a:schemeClr val="accent4">
                    <a:lumMod val="75000"/>
                  </a:schemeClr>
                </a:solidFill>
              </a:rPr>
              <a:t>, C, </a:t>
            </a:r>
            <a:r>
              <a:rPr lang="en-US" dirty="0" err="1" smtClean="0">
                <a:solidFill>
                  <a:schemeClr val="accent4">
                    <a:lumMod val="75000"/>
                  </a:schemeClr>
                </a:solidFill>
              </a:rPr>
              <a:t>S.B</a:t>
            </a:r>
            <a:r>
              <a:rPr lang="en-US" dirty="0" smtClean="0">
                <a:solidFill>
                  <a:schemeClr val="accent4">
                    <a:lumMod val="75000"/>
                  </a:schemeClr>
                </a:solidFill>
              </a:rPr>
              <a:t>, D                 R</a:t>
            </a:r>
            <a:r>
              <a:rPr lang="en-US" b="1" dirty="0" smtClean="0">
                <a:solidFill>
                  <a:srgbClr val="FC0128"/>
                </a:solidFill>
              </a:rPr>
              <a:t> </a:t>
            </a:r>
            <a:r>
              <a:rPr lang="en-US" b="1" dirty="0" smtClean="0">
                <a:solidFill>
                  <a:srgbClr val="00AE00"/>
                </a:solidFill>
                <a:latin typeface="Symbol" pitchFamily="18" charset="2"/>
              </a:rPr>
              <a:t>´</a:t>
            </a:r>
            <a:r>
              <a:rPr lang="en-US" b="1" dirty="0" smtClean="0">
                <a:solidFill>
                  <a:srgbClr val="FC0128"/>
                </a:solidFill>
              </a:rPr>
              <a:t> </a:t>
            </a:r>
            <a:r>
              <a:rPr lang="en-US" dirty="0" smtClean="0">
                <a:solidFill>
                  <a:schemeClr val="accent4">
                    <a:lumMod val="75000"/>
                  </a:schemeClr>
                </a:solidFill>
              </a:rPr>
              <a:t>S</a:t>
            </a:r>
            <a:r>
              <a:rPr lang="en-US" dirty="0" smtClean="0">
                <a:solidFill>
                  <a:srgbClr val="FC0128"/>
                </a:solidFill>
              </a:rPr>
              <a:t>      </a:t>
            </a:r>
          </a:p>
          <a:p>
            <a:pPr>
              <a:lnSpc>
                <a:spcPct val="80000"/>
              </a:lnSpc>
              <a:buFont typeface="Monotype Sorts" pitchFamily="2" charset="2"/>
              <a:buNone/>
              <a:defRPr/>
            </a:pPr>
            <a:r>
              <a:rPr lang="en-US" dirty="0" smtClean="0">
                <a:solidFill>
                  <a:srgbClr val="FC0128"/>
                </a:solidFill>
              </a:rPr>
              <a:t>	</a:t>
            </a:r>
            <a:r>
              <a:rPr lang="en-US" dirty="0" smtClean="0">
                <a:solidFill>
                  <a:srgbClr val="00AE00"/>
                </a:solidFill>
              </a:rPr>
              <a:t>FROM</a:t>
            </a:r>
            <a:r>
              <a:rPr lang="en-US" dirty="0" smtClean="0">
                <a:solidFill>
                  <a:srgbClr val="FC0128"/>
                </a:solidFill>
              </a:rPr>
              <a:t> </a:t>
            </a:r>
            <a:r>
              <a:rPr lang="en-US" dirty="0" smtClean="0">
                <a:solidFill>
                  <a:schemeClr val="accent4">
                    <a:lumMod val="75000"/>
                  </a:schemeClr>
                </a:solidFill>
              </a:rPr>
              <a:t>R</a:t>
            </a:r>
            <a:r>
              <a:rPr lang="en-US" dirty="0" smtClean="0">
                <a:solidFill>
                  <a:srgbClr val="00AE00"/>
                </a:solidFill>
              </a:rPr>
              <a:t>,</a:t>
            </a:r>
            <a:r>
              <a:rPr lang="en-US" dirty="0" smtClean="0">
                <a:solidFill>
                  <a:srgbClr val="FC0128"/>
                </a:solidFill>
              </a:rPr>
              <a:t> </a:t>
            </a:r>
            <a:r>
              <a:rPr lang="en-US" dirty="0" smtClean="0">
                <a:solidFill>
                  <a:schemeClr val="accent4">
                    <a:lumMod val="75000"/>
                  </a:schemeClr>
                </a:solidFill>
              </a:rPr>
              <a:t>S</a:t>
            </a:r>
          </a:p>
          <a:p>
            <a:pPr>
              <a:lnSpc>
                <a:spcPct val="80000"/>
              </a:lnSpc>
              <a:buFont typeface="Monotype Sorts" pitchFamily="2" charset="2"/>
              <a:buNone/>
              <a:defRPr/>
            </a:pPr>
            <a:endParaRPr lang="en-US" dirty="0" smtClean="0"/>
          </a:p>
        </p:txBody>
      </p:sp>
      <p:graphicFrame>
        <p:nvGraphicFramePr>
          <p:cNvPr id="7" name="Content Placeholder 3"/>
          <p:cNvGraphicFramePr>
            <a:graphicFrameLocks/>
          </p:cNvGraphicFramePr>
          <p:nvPr/>
        </p:nvGraphicFramePr>
        <p:xfrm>
          <a:off x="2819400" y="4800600"/>
          <a:ext cx="4741338" cy="2595880"/>
        </p:xfrm>
        <a:graphic>
          <a:graphicData uri="http://schemas.openxmlformats.org/drawingml/2006/table">
            <a:tbl>
              <a:tblPr firstRow="1" bandCol="1">
                <a:tableStyleId>{21E4AEA4-8DFA-4A89-87EB-49C32662AFE0}</a:tableStyleId>
              </a:tblPr>
              <a:tblGrid>
                <a:gridCol w="790223"/>
                <a:gridCol w="790223"/>
                <a:gridCol w="790223"/>
                <a:gridCol w="790223"/>
                <a:gridCol w="790223"/>
                <a:gridCol w="790223"/>
              </a:tblGrid>
              <a:tr h="370840">
                <a:tc>
                  <a:txBody>
                    <a:bodyPr/>
                    <a:lstStyle/>
                    <a:p>
                      <a:pPr algn="ctr"/>
                      <a:endParaRPr lang="en-US" dirty="0"/>
                    </a:p>
                  </a:txBody>
                  <a:tcPr/>
                </a:tc>
                <a:tc>
                  <a:txBody>
                    <a:bodyPr/>
                    <a:lstStyle/>
                    <a:p>
                      <a:pPr algn="ctr"/>
                      <a:r>
                        <a:rPr lang="en-US" dirty="0" smtClean="0"/>
                        <a:t>A</a:t>
                      </a:r>
                      <a:endParaRPr lang="en-US" dirty="0"/>
                    </a:p>
                  </a:txBody>
                  <a:tcPr/>
                </a:tc>
                <a:tc>
                  <a:txBody>
                    <a:bodyPr/>
                    <a:lstStyle/>
                    <a:p>
                      <a:pPr algn="ctr"/>
                      <a:r>
                        <a:rPr lang="en-US" dirty="0" err="1" smtClean="0"/>
                        <a:t>R.B</a:t>
                      </a:r>
                      <a:endParaRPr lang="en-US" dirty="0"/>
                    </a:p>
                  </a:txBody>
                  <a:tcPr/>
                </a:tc>
                <a:tc>
                  <a:txBody>
                    <a:bodyPr/>
                    <a:lstStyle/>
                    <a:p>
                      <a:pPr algn="ctr"/>
                      <a:r>
                        <a:rPr lang="en-US" dirty="0" smtClean="0"/>
                        <a:t>C</a:t>
                      </a:r>
                      <a:endParaRPr lang="en-US" dirty="0"/>
                    </a:p>
                  </a:txBody>
                  <a:tcPr/>
                </a:tc>
                <a:tc>
                  <a:txBody>
                    <a:bodyPr/>
                    <a:lstStyle/>
                    <a:p>
                      <a:pPr algn="ctr"/>
                      <a:r>
                        <a:rPr lang="en-US" dirty="0" err="1" smtClean="0"/>
                        <a:t>S.B</a:t>
                      </a:r>
                      <a:endParaRPr lang="en-US" dirty="0"/>
                    </a:p>
                  </a:txBody>
                  <a:tcPr/>
                </a:tc>
                <a:tc>
                  <a:txBody>
                    <a:bodyPr/>
                    <a:lstStyle/>
                    <a:p>
                      <a:pPr algn="ctr"/>
                      <a:r>
                        <a:rPr lang="en-US" dirty="0" smtClean="0"/>
                        <a:t>D</a:t>
                      </a:r>
                      <a:endParaRPr lang="en-US" dirty="0"/>
                    </a:p>
                  </a:txBody>
                  <a:tcPr/>
                </a:tc>
              </a:tr>
              <a:tr h="370840">
                <a:tc>
                  <a:txBody>
                    <a:bodyPr/>
                    <a:lstStyle/>
                    <a:p>
                      <a:endParaRPr lang="en-US" dirty="0"/>
                    </a:p>
                  </a:txBody>
                  <a:tcPr>
                    <a:solidFill>
                      <a:schemeClr val="bg1"/>
                    </a:solidFill>
                  </a:tcPr>
                </a:tc>
                <a:tc>
                  <a:txBody>
                    <a:bodyPr/>
                    <a:lstStyle/>
                    <a:p>
                      <a:pPr algn="r"/>
                      <a:r>
                        <a:rPr lang="en-US" dirty="0" smtClean="0"/>
                        <a:t>1</a:t>
                      </a:r>
                      <a:endParaRPr lang="en-US" dirty="0"/>
                    </a:p>
                  </a:txBody>
                  <a:tcPr/>
                </a:tc>
                <a:tc>
                  <a:txBody>
                    <a:bodyPr/>
                    <a:lstStyle/>
                    <a:p>
                      <a:pPr algn="r"/>
                      <a:r>
                        <a:rPr lang="en-US" dirty="0" smtClean="0"/>
                        <a:t>10</a:t>
                      </a:r>
                      <a:endParaRPr lang="en-US" dirty="0"/>
                    </a:p>
                  </a:txBody>
                  <a:tcPr/>
                </a:tc>
                <a:tc>
                  <a:txBody>
                    <a:bodyPr/>
                    <a:lstStyle/>
                    <a:p>
                      <a:pPr algn="r"/>
                      <a:r>
                        <a:rPr lang="en-US" dirty="0" smtClean="0"/>
                        <a:t>40</a:t>
                      </a:r>
                      <a:endParaRPr lang="en-US" dirty="0"/>
                    </a:p>
                  </a:txBody>
                  <a:tcPr/>
                </a:tc>
                <a:tc>
                  <a:txBody>
                    <a:bodyPr/>
                    <a:lstStyle/>
                    <a:p>
                      <a:pPr algn="r"/>
                      <a:r>
                        <a:rPr lang="en-US" dirty="0" smtClean="0"/>
                        <a:t>10</a:t>
                      </a:r>
                      <a:endParaRPr lang="en-US" dirty="0"/>
                    </a:p>
                  </a:txBody>
                  <a:tcPr/>
                </a:tc>
                <a:tc>
                  <a:txBody>
                    <a:bodyPr/>
                    <a:lstStyle/>
                    <a:p>
                      <a:pPr algn="r"/>
                      <a:r>
                        <a:rPr lang="en-US" dirty="0" smtClean="0"/>
                        <a:t>10</a:t>
                      </a:r>
                      <a:endParaRPr lang="en-US" dirty="0"/>
                    </a:p>
                  </a:txBody>
                  <a:tcPr/>
                </a:tc>
              </a:tr>
              <a:tr h="370840">
                <a:tc>
                  <a:txBody>
                    <a:bodyPr/>
                    <a:lstStyle/>
                    <a:p>
                      <a:endParaRPr lang="en-US" dirty="0"/>
                    </a:p>
                  </a:txBody>
                  <a:tcPr>
                    <a:solidFill>
                      <a:schemeClr val="bg1"/>
                    </a:solidFill>
                  </a:tcPr>
                </a:tc>
                <a:tc>
                  <a:txBody>
                    <a:bodyPr/>
                    <a:lstStyle/>
                    <a:p>
                      <a:pPr algn="r"/>
                      <a:r>
                        <a:rPr lang="en-US" dirty="0" smtClean="0"/>
                        <a:t>1</a:t>
                      </a:r>
                      <a:endParaRPr lang="en-US" dirty="0"/>
                    </a:p>
                  </a:txBody>
                  <a:tcPr/>
                </a:tc>
                <a:tc>
                  <a:txBody>
                    <a:bodyPr/>
                    <a:lstStyle/>
                    <a:p>
                      <a:pPr algn="r"/>
                      <a:r>
                        <a:rPr lang="en-US" dirty="0" smtClean="0"/>
                        <a:t>10</a:t>
                      </a:r>
                      <a:endParaRPr lang="en-US" dirty="0"/>
                    </a:p>
                  </a:txBody>
                  <a:tcPr/>
                </a:tc>
                <a:tc>
                  <a:txBody>
                    <a:bodyPr/>
                    <a:lstStyle/>
                    <a:p>
                      <a:pPr algn="r"/>
                      <a:r>
                        <a:rPr lang="en-US" dirty="0" smtClean="0"/>
                        <a:t>50</a:t>
                      </a:r>
                      <a:endParaRPr lang="en-US" dirty="0"/>
                    </a:p>
                  </a:txBody>
                  <a:tcPr/>
                </a:tc>
                <a:tc>
                  <a:txBody>
                    <a:bodyPr/>
                    <a:lstStyle/>
                    <a:p>
                      <a:pPr algn="r"/>
                      <a:r>
                        <a:rPr lang="en-US" dirty="0" smtClean="0"/>
                        <a:t>20</a:t>
                      </a:r>
                      <a:endParaRPr lang="en-US" dirty="0"/>
                    </a:p>
                  </a:txBody>
                  <a:tcPr/>
                </a:tc>
                <a:tc>
                  <a:txBody>
                    <a:bodyPr/>
                    <a:lstStyle/>
                    <a:p>
                      <a:pPr algn="r"/>
                      <a:r>
                        <a:rPr lang="en-US" dirty="0" smtClean="0"/>
                        <a:t>10</a:t>
                      </a:r>
                      <a:endParaRPr lang="en-US" dirty="0"/>
                    </a:p>
                  </a:txBody>
                  <a:tcPr/>
                </a:tc>
              </a:tr>
              <a:tr h="370840">
                <a:tc>
                  <a:txBody>
                    <a:bodyPr/>
                    <a:lstStyle/>
                    <a:p>
                      <a:endParaRPr lang="en-US" dirty="0"/>
                    </a:p>
                  </a:txBody>
                  <a:tcPr>
                    <a:solidFill>
                      <a:schemeClr val="bg1"/>
                    </a:solidFill>
                  </a:tcPr>
                </a:tc>
                <a:tc>
                  <a:txBody>
                    <a:bodyPr/>
                    <a:lstStyle/>
                    <a:p>
                      <a:pPr algn="r"/>
                      <a:r>
                        <a:rPr lang="en-US" dirty="0" smtClean="0"/>
                        <a:t>2</a:t>
                      </a:r>
                      <a:endParaRPr lang="en-US" dirty="0"/>
                    </a:p>
                  </a:txBody>
                  <a:tcPr/>
                </a:tc>
                <a:tc>
                  <a:txBody>
                    <a:bodyPr/>
                    <a:lstStyle/>
                    <a:p>
                      <a:pPr algn="r"/>
                      <a:r>
                        <a:rPr lang="en-US" dirty="0" smtClean="0"/>
                        <a:t>10</a:t>
                      </a:r>
                      <a:endParaRPr lang="en-US" dirty="0"/>
                    </a:p>
                  </a:txBody>
                  <a:tcPr/>
                </a:tc>
                <a:tc>
                  <a:txBody>
                    <a:bodyPr/>
                    <a:lstStyle/>
                    <a:p>
                      <a:pPr algn="r"/>
                      <a:r>
                        <a:rPr lang="en-US" dirty="0" smtClean="0"/>
                        <a:t>40</a:t>
                      </a:r>
                      <a:endParaRPr lang="en-US" dirty="0"/>
                    </a:p>
                  </a:txBody>
                  <a:tcPr/>
                </a:tc>
                <a:tc>
                  <a:txBody>
                    <a:bodyPr/>
                    <a:lstStyle/>
                    <a:p>
                      <a:pPr algn="r"/>
                      <a:r>
                        <a:rPr lang="en-US" dirty="0" smtClean="0"/>
                        <a:t>10</a:t>
                      </a:r>
                      <a:endParaRPr lang="en-US" dirty="0"/>
                    </a:p>
                  </a:txBody>
                  <a:tcPr/>
                </a:tc>
                <a:tc>
                  <a:txBody>
                    <a:bodyPr/>
                    <a:lstStyle/>
                    <a:p>
                      <a:pPr algn="r"/>
                      <a:r>
                        <a:rPr lang="en-US" dirty="0" smtClean="0"/>
                        <a:t>10</a:t>
                      </a:r>
                      <a:endParaRPr lang="en-US" dirty="0"/>
                    </a:p>
                  </a:txBody>
                  <a:tcPr/>
                </a:tc>
              </a:tr>
              <a:tr h="370840">
                <a:tc>
                  <a:txBody>
                    <a:bodyPr/>
                    <a:lstStyle/>
                    <a:p>
                      <a:endParaRPr lang="en-US" dirty="0"/>
                    </a:p>
                  </a:txBody>
                  <a:tcPr>
                    <a:solidFill>
                      <a:schemeClr val="bg1"/>
                    </a:solidFill>
                  </a:tcPr>
                </a:tc>
                <a:tc>
                  <a:txBody>
                    <a:bodyPr/>
                    <a:lstStyle/>
                    <a:p>
                      <a:pPr algn="r"/>
                      <a:r>
                        <a:rPr lang="en-US" dirty="0" smtClean="0"/>
                        <a:t>2</a:t>
                      </a:r>
                      <a:endParaRPr lang="en-US" dirty="0"/>
                    </a:p>
                  </a:txBody>
                  <a:tcPr/>
                </a:tc>
                <a:tc>
                  <a:txBody>
                    <a:bodyPr/>
                    <a:lstStyle/>
                    <a:p>
                      <a:pPr algn="r"/>
                      <a:r>
                        <a:rPr lang="en-US" dirty="0" smtClean="0"/>
                        <a:t>10</a:t>
                      </a:r>
                      <a:endParaRPr lang="en-US" dirty="0"/>
                    </a:p>
                  </a:txBody>
                  <a:tcPr/>
                </a:tc>
                <a:tc>
                  <a:txBody>
                    <a:bodyPr/>
                    <a:lstStyle/>
                    <a:p>
                      <a:pPr algn="r"/>
                      <a:r>
                        <a:rPr lang="en-US" dirty="0" smtClean="0"/>
                        <a:t>50</a:t>
                      </a:r>
                      <a:endParaRPr lang="en-US" dirty="0"/>
                    </a:p>
                  </a:txBody>
                  <a:tcPr/>
                </a:tc>
                <a:tc>
                  <a:txBody>
                    <a:bodyPr/>
                    <a:lstStyle/>
                    <a:p>
                      <a:pPr algn="r"/>
                      <a:r>
                        <a:rPr lang="en-US" dirty="0" smtClean="0"/>
                        <a:t>20</a:t>
                      </a:r>
                      <a:endParaRPr lang="en-US" dirty="0"/>
                    </a:p>
                  </a:txBody>
                  <a:tcPr/>
                </a:tc>
                <a:tc>
                  <a:txBody>
                    <a:bodyPr/>
                    <a:lstStyle/>
                    <a:p>
                      <a:pPr algn="r"/>
                      <a:r>
                        <a:rPr lang="en-US" dirty="0" smtClean="0"/>
                        <a:t>10</a:t>
                      </a:r>
                      <a:endParaRPr lang="en-US" dirty="0"/>
                    </a:p>
                  </a:txBody>
                  <a:tcPr/>
                </a:tc>
              </a:tr>
              <a:tr h="370840">
                <a:tc>
                  <a:txBody>
                    <a:bodyPr/>
                    <a:lstStyle/>
                    <a:p>
                      <a:endParaRPr lang="en-US" dirty="0"/>
                    </a:p>
                  </a:txBody>
                  <a:tcPr>
                    <a:solidFill>
                      <a:schemeClr val="bg1"/>
                    </a:solidFill>
                  </a:tcPr>
                </a:tc>
                <a:tc>
                  <a:txBody>
                    <a:bodyPr/>
                    <a:lstStyle/>
                    <a:p>
                      <a:pPr algn="r"/>
                      <a:r>
                        <a:rPr lang="en-US" dirty="0" smtClean="0"/>
                        <a:t>2</a:t>
                      </a:r>
                      <a:endParaRPr lang="en-US" dirty="0"/>
                    </a:p>
                  </a:txBody>
                  <a:tcPr/>
                </a:tc>
                <a:tc>
                  <a:txBody>
                    <a:bodyPr/>
                    <a:lstStyle/>
                    <a:p>
                      <a:pPr algn="r"/>
                      <a:r>
                        <a:rPr lang="en-US" dirty="0" smtClean="0"/>
                        <a:t>20</a:t>
                      </a:r>
                      <a:endParaRPr lang="en-US" dirty="0"/>
                    </a:p>
                  </a:txBody>
                  <a:tcPr/>
                </a:tc>
                <a:tc>
                  <a:txBody>
                    <a:bodyPr/>
                    <a:lstStyle/>
                    <a:p>
                      <a:pPr algn="r"/>
                      <a:r>
                        <a:rPr lang="en-US" dirty="0" smtClean="0"/>
                        <a:t>40</a:t>
                      </a:r>
                      <a:endParaRPr lang="en-US" dirty="0"/>
                    </a:p>
                  </a:txBody>
                  <a:tcPr/>
                </a:tc>
                <a:tc>
                  <a:txBody>
                    <a:bodyPr/>
                    <a:lstStyle/>
                    <a:p>
                      <a:pPr algn="r"/>
                      <a:r>
                        <a:rPr lang="en-US" dirty="0" smtClean="0"/>
                        <a:t>10</a:t>
                      </a:r>
                      <a:endParaRPr lang="en-US" dirty="0"/>
                    </a:p>
                  </a:txBody>
                  <a:tcPr/>
                </a:tc>
                <a:tc>
                  <a:txBody>
                    <a:bodyPr/>
                    <a:lstStyle/>
                    <a:p>
                      <a:pPr algn="r"/>
                      <a:r>
                        <a:rPr lang="en-US" dirty="0" smtClean="0"/>
                        <a:t>10</a:t>
                      </a:r>
                      <a:endParaRPr lang="en-US" dirty="0"/>
                    </a:p>
                  </a:txBody>
                  <a:tcPr/>
                </a:tc>
              </a:tr>
              <a:tr h="370840">
                <a:tc>
                  <a:txBody>
                    <a:bodyPr/>
                    <a:lstStyle/>
                    <a:p>
                      <a:endParaRPr lang="en-US" dirty="0"/>
                    </a:p>
                  </a:txBody>
                  <a:tcPr>
                    <a:solidFill>
                      <a:schemeClr val="bg1"/>
                    </a:solidFill>
                  </a:tcPr>
                </a:tc>
                <a:tc>
                  <a:txBody>
                    <a:bodyPr/>
                    <a:lstStyle/>
                    <a:p>
                      <a:pPr algn="r"/>
                      <a:r>
                        <a:rPr lang="en-US" dirty="0" smtClean="0"/>
                        <a:t>2</a:t>
                      </a:r>
                      <a:endParaRPr lang="en-US" dirty="0"/>
                    </a:p>
                  </a:txBody>
                  <a:tcPr/>
                </a:tc>
                <a:tc>
                  <a:txBody>
                    <a:bodyPr/>
                    <a:lstStyle/>
                    <a:p>
                      <a:pPr algn="r"/>
                      <a:r>
                        <a:rPr lang="en-US" dirty="0" smtClean="0"/>
                        <a:t>20</a:t>
                      </a:r>
                      <a:endParaRPr lang="en-US" dirty="0"/>
                    </a:p>
                  </a:txBody>
                  <a:tcPr/>
                </a:tc>
                <a:tc>
                  <a:txBody>
                    <a:bodyPr/>
                    <a:lstStyle/>
                    <a:p>
                      <a:pPr algn="r"/>
                      <a:r>
                        <a:rPr lang="en-US" dirty="0" smtClean="0"/>
                        <a:t>50</a:t>
                      </a:r>
                      <a:endParaRPr lang="en-US" dirty="0"/>
                    </a:p>
                  </a:txBody>
                  <a:tcPr/>
                </a:tc>
                <a:tc>
                  <a:txBody>
                    <a:bodyPr/>
                    <a:lstStyle/>
                    <a:p>
                      <a:pPr algn="r"/>
                      <a:r>
                        <a:rPr lang="en-US" dirty="0" smtClean="0"/>
                        <a:t>20</a:t>
                      </a:r>
                      <a:endParaRPr lang="en-US" dirty="0"/>
                    </a:p>
                  </a:txBody>
                  <a:tcPr/>
                </a:tc>
                <a:tc>
                  <a:txBody>
                    <a:bodyPr/>
                    <a:lstStyle/>
                    <a:p>
                      <a:pPr algn="r"/>
                      <a:r>
                        <a:rPr lang="en-US" dirty="0" smtClean="0"/>
                        <a:t>10</a:t>
                      </a:r>
                      <a:endParaRPr lang="en-US" dirty="0"/>
                    </a:p>
                  </a:txBody>
                  <a:tcPr/>
                </a:tc>
              </a:tr>
            </a:tbl>
          </a:graphicData>
        </a:graphic>
      </p:graphicFrame>
      <p:graphicFrame>
        <p:nvGraphicFramePr>
          <p:cNvPr id="8" name="Content Placeholder 3"/>
          <p:cNvGraphicFramePr>
            <a:graphicFrameLocks/>
          </p:cNvGraphicFramePr>
          <p:nvPr/>
        </p:nvGraphicFramePr>
        <p:xfrm>
          <a:off x="1981200" y="1371600"/>
          <a:ext cx="2370669" cy="1483360"/>
        </p:xfrm>
        <a:graphic>
          <a:graphicData uri="http://schemas.openxmlformats.org/drawingml/2006/table">
            <a:tbl>
              <a:tblPr firstRow="1" bandCol="1">
                <a:tableStyleId>{21E4AEA4-8DFA-4A89-87EB-49C32662AFE0}</a:tableStyleId>
              </a:tblPr>
              <a:tblGrid>
                <a:gridCol w="790223"/>
                <a:gridCol w="790223"/>
                <a:gridCol w="790223"/>
              </a:tblGrid>
              <a:tr h="370840">
                <a:tc>
                  <a:txBody>
                    <a:bodyPr/>
                    <a:lstStyle/>
                    <a:p>
                      <a:pPr algn="ctr"/>
                      <a:r>
                        <a:rPr lang="en-US" dirty="0" smtClean="0"/>
                        <a:t>R</a:t>
                      </a: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tr>
              <a:tr h="370840">
                <a:tc>
                  <a:txBody>
                    <a:bodyPr/>
                    <a:lstStyle/>
                    <a:p>
                      <a:endParaRPr lang="en-US" dirty="0"/>
                    </a:p>
                  </a:txBody>
                  <a:tcPr>
                    <a:solidFill>
                      <a:schemeClr val="bg1"/>
                    </a:solidFill>
                  </a:tcPr>
                </a:tc>
                <a:tc>
                  <a:txBody>
                    <a:bodyPr/>
                    <a:lstStyle/>
                    <a:p>
                      <a:pPr algn="r"/>
                      <a:r>
                        <a:rPr lang="en-US" dirty="0" smtClean="0"/>
                        <a:t>1</a:t>
                      </a:r>
                      <a:endParaRPr lang="en-US" dirty="0"/>
                    </a:p>
                  </a:txBody>
                  <a:tcPr/>
                </a:tc>
                <a:tc>
                  <a:txBody>
                    <a:bodyPr/>
                    <a:lstStyle/>
                    <a:p>
                      <a:pPr algn="r"/>
                      <a:r>
                        <a:rPr lang="en-US" dirty="0" smtClean="0"/>
                        <a:t>10</a:t>
                      </a:r>
                      <a:endParaRPr lang="en-US" dirty="0"/>
                    </a:p>
                  </a:txBody>
                  <a:tcPr/>
                </a:tc>
              </a:tr>
              <a:tr h="370840">
                <a:tc>
                  <a:txBody>
                    <a:bodyPr/>
                    <a:lstStyle/>
                    <a:p>
                      <a:endParaRPr lang="en-US" dirty="0"/>
                    </a:p>
                  </a:txBody>
                  <a:tcPr>
                    <a:solidFill>
                      <a:schemeClr val="bg1"/>
                    </a:solidFill>
                  </a:tcPr>
                </a:tc>
                <a:tc>
                  <a:txBody>
                    <a:bodyPr/>
                    <a:lstStyle/>
                    <a:p>
                      <a:pPr algn="r"/>
                      <a:r>
                        <a:rPr lang="en-US" dirty="0" smtClean="0"/>
                        <a:t>2</a:t>
                      </a:r>
                      <a:endParaRPr lang="en-US" dirty="0"/>
                    </a:p>
                  </a:txBody>
                  <a:tcPr/>
                </a:tc>
                <a:tc>
                  <a:txBody>
                    <a:bodyPr/>
                    <a:lstStyle/>
                    <a:p>
                      <a:pPr algn="r"/>
                      <a:r>
                        <a:rPr lang="en-US" dirty="0" smtClean="0"/>
                        <a:t>10</a:t>
                      </a:r>
                      <a:endParaRPr lang="en-US" dirty="0"/>
                    </a:p>
                  </a:txBody>
                  <a:tcPr/>
                </a:tc>
              </a:tr>
              <a:tr h="370840">
                <a:tc>
                  <a:txBody>
                    <a:bodyPr/>
                    <a:lstStyle/>
                    <a:p>
                      <a:endParaRPr lang="en-US" dirty="0"/>
                    </a:p>
                  </a:txBody>
                  <a:tcPr>
                    <a:solidFill>
                      <a:schemeClr val="bg1"/>
                    </a:solidFill>
                  </a:tcPr>
                </a:tc>
                <a:tc>
                  <a:txBody>
                    <a:bodyPr/>
                    <a:lstStyle/>
                    <a:p>
                      <a:pPr algn="r"/>
                      <a:r>
                        <a:rPr lang="en-US" dirty="0" smtClean="0"/>
                        <a:t>2</a:t>
                      </a:r>
                      <a:endParaRPr lang="en-US" dirty="0"/>
                    </a:p>
                  </a:txBody>
                  <a:tcPr/>
                </a:tc>
                <a:tc>
                  <a:txBody>
                    <a:bodyPr/>
                    <a:lstStyle/>
                    <a:p>
                      <a:pPr algn="r"/>
                      <a:r>
                        <a:rPr lang="en-US" dirty="0" smtClean="0"/>
                        <a:t>20</a:t>
                      </a:r>
                      <a:endParaRPr lang="en-US" dirty="0"/>
                    </a:p>
                  </a:txBody>
                  <a:tcPr/>
                </a:tc>
              </a:tr>
            </a:tbl>
          </a:graphicData>
        </a:graphic>
      </p:graphicFrame>
      <p:graphicFrame>
        <p:nvGraphicFramePr>
          <p:cNvPr id="9" name="Content Placeholder 3"/>
          <p:cNvGraphicFramePr>
            <a:graphicFrameLocks/>
          </p:cNvGraphicFramePr>
          <p:nvPr/>
        </p:nvGraphicFramePr>
        <p:xfrm>
          <a:off x="5029200" y="1371600"/>
          <a:ext cx="3160892" cy="1112520"/>
        </p:xfrm>
        <a:graphic>
          <a:graphicData uri="http://schemas.openxmlformats.org/drawingml/2006/table">
            <a:tbl>
              <a:tblPr firstRow="1" bandCol="1">
                <a:tableStyleId>{21E4AEA4-8DFA-4A89-87EB-49C32662AFE0}</a:tableStyleId>
              </a:tblPr>
              <a:tblGrid>
                <a:gridCol w="790223"/>
                <a:gridCol w="790223"/>
                <a:gridCol w="790223"/>
                <a:gridCol w="790223"/>
              </a:tblGrid>
              <a:tr h="370840">
                <a:tc>
                  <a:txBody>
                    <a:bodyPr/>
                    <a:lstStyle/>
                    <a:p>
                      <a:pPr algn="ctr"/>
                      <a:r>
                        <a:rPr lang="en-US" dirty="0" smtClean="0"/>
                        <a:t>S</a:t>
                      </a:r>
                      <a:endParaRPr lang="en-US" dirty="0"/>
                    </a:p>
                  </a:txBody>
                  <a:tcPr/>
                </a:tc>
                <a:tc>
                  <a:txBody>
                    <a:bodyPr/>
                    <a:lstStyle/>
                    <a:p>
                      <a:pPr algn="ctr"/>
                      <a:r>
                        <a:rPr lang="en-US" dirty="0" smtClean="0"/>
                        <a:t>C</a:t>
                      </a:r>
                      <a:endParaRPr lang="en-US" dirty="0"/>
                    </a:p>
                  </a:txBody>
                  <a:tcPr/>
                </a:tc>
                <a:tc>
                  <a:txBody>
                    <a:bodyPr/>
                    <a:lstStyle/>
                    <a:p>
                      <a:pPr algn="ctr"/>
                      <a:r>
                        <a:rPr lang="en-US" dirty="0" smtClean="0"/>
                        <a:t>B</a:t>
                      </a:r>
                      <a:endParaRPr lang="en-US" dirty="0"/>
                    </a:p>
                  </a:txBody>
                  <a:tcPr/>
                </a:tc>
                <a:tc>
                  <a:txBody>
                    <a:bodyPr/>
                    <a:lstStyle/>
                    <a:p>
                      <a:pPr algn="ctr"/>
                      <a:r>
                        <a:rPr lang="en-US" dirty="0" smtClean="0"/>
                        <a:t>D</a:t>
                      </a:r>
                      <a:endParaRPr lang="en-US" dirty="0"/>
                    </a:p>
                  </a:txBody>
                  <a:tcPr/>
                </a:tc>
              </a:tr>
              <a:tr h="370840">
                <a:tc>
                  <a:txBody>
                    <a:bodyPr/>
                    <a:lstStyle/>
                    <a:p>
                      <a:endParaRPr lang="en-US" dirty="0"/>
                    </a:p>
                  </a:txBody>
                  <a:tcPr>
                    <a:solidFill>
                      <a:schemeClr val="bg1"/>
                    </a:solidFill>
                  </a:tcPr>
                </a:tc>
                <a:tc>
                  <a:txBody>
                    <a:bodyPr/>
                    <a:lstStyle/>
                    <a:p>
                      <a:pPr algn="r"/>
                      <a:r>
                        <a:rPr lang="en-US" dirty="0" smtClean="0"/>
                        <a:t>40</a:t>
                      </a:r>
                      <a:endParaRPr lang="en-US" dirty="0"/>
                    </a:p>
                  </a:txBody>
                  <a:tcPr/>
                </a:tc>
                <a:tc>
                  <a:txBody>
                    <a:bodyPr/>
                    <a:lstStyle/>
                    <a:p>
                      <a:pPr algn="r"/>
                      <a:r>
                        <a:rPr lang="en-US" dirty="0" smtClean="0"/>
                        <a:t>10</a:t>
                      </a:r>
                      <a:endParaRPr lang="en-US" dirty="0"/>
                    </a:p>
                  </a:txBody>
                  <a:tcPr/>
                </a:tc>
                <a:tc>
                  <a:txBody>
                    <a:bodyPr/>
                    <a:lstStyle/>
                    <a:p>
                      <a:pPr algn="r"/>
                      <a:r>
                        <a:rPr lang="en-US" dirty="0" smtClean="0"/>
                        <a:t>10</a:t>
                      </a:r>
                      <a:endParaRPr lang="en-US" dirty="0"/>
                    </a:p>
                  </a:txBody>
                  <a:tcPr/>
                </a:tc>
              </a:tr>
              <a:tr h="370840">
                <a:tc>
                  <a:txBody>
                    <a:bodyPr/>
                    <a:lstStyle/>
                    <a:p>
                      <a:endParaRPr lang="en-US" dirty="0"/>
                    </a:p>
                  </a:txBody>
                  <a:tcPr>
                    <a:solidFill>
                      <a:schemeClr val="bg1"/>
                    </a:solidFill>
                  </a:tcPr>
                </a:tc>
                <a:tc>
                  <a:txBody>
                    <a:bodyPr/>
                    <a:lstStyle/>
                    <a:p>
                      <a:pPr algn="r"/>
                      <a:r>
                        <a:rPr lang="en-US" dirty="0" smtClean="0"/>
                        <a:t>50</a:t>
                      </a:r>
                      <a:endParaRPr lang="en-US" dirty="0"/>
                    </a:p>
                  </a:txBody>
                  <a:tcPr/>
                </a:tc>
                <a:tc>
                  <a:txBody>
                    <a:bodyPr/>
                    <a:lstStyle/>
                    <a:p>
                      <a:pPr algn="r"/>
                      <a:r>
                        <a:rPr lang="en-US" dirty="0" smtClean="0"/>
                        <a:t>20</a:t>
                      </a:r>
                      <a:endParaRPr lang="en-US" dirty="0"/>
                    </a:p>
                  </a:txBody>
                  <a:tcPr/>
                </a:tc>
                <a:tc>
                  <a:txBody>
                    <a:bodyPr/>
                    <a:lstStyle/>
                    <a:p>
                      <a:pPr algn="r"/>
                      <a:r>
                        <a:rPr lang="en-US" dirty="0" smtClean="0"/>
                        <a:t>10</a:t>
                      </a:r>
                      <a:endParaRPr lang="en-US" dirty="0"/>
                    </a:p>
                  </a:txBody>
                  <a:tcPr/>
                </a:tc>
              </a:tr>
            </a:tbl>
          </a:graphicData>
        </a:graphic>
      </p:graphicFrame>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smtClean="0"/>
              <a:t>A Typical Use Of Cartesian Product</a:t>
            </a:r>
          </a:p>
        </p:txBody>
      </p:sp>
      <p:sp>
        <p:nvSpPr>
          <p:cNvPr id="60419" name="Rectangle 3"/>
          <p:cNvSpPr>
            <a:spLocks noGrp="1" noChangeArrowheads="1"/>
          </p:cNvSpPr>
          <p:nvPr>
            <p:ph type="body" idx="1"/>
          </p:nvPr>
        </p:nvSpPr>
        <p:spPr/>
        <p:txBody>
          <a:bodyPr/>
          <a:lstStyle/>
          <a:p>
            <a:pPr>
              <a:lnSpc>
                <a:spcPct val="80000"/>
              </a:lnSpc>
              <a:defRPr/>
            </a:pPr>
            <a:endParaRPr lang="en-US" dirty="0" smtClean="0"/>
          </a:p>
          <a:p>
            <a:pPr>
              <a:lnSpc>
                <a:spcPct val="80000"/>
              </a:lnSpc>
              <a:defRPr/>
            </a:pPr>
            <a:endParaRPr lang="en-US" dirty="0" smtClean="0"/>
          </a:p>
          <a:p>
            <a:pPr>
              <a:lnSpc>
                <a:spcPct val="80000"/>
              </a:lnSpc>
              <a:defRPr/>
            </a:pPr>
            <a:endParaRPr lang="en-US" dirty="0" smtClean="0"/>
          </a:p>
          <a:p>
            <a:pPr>
              <a:lnSpc>
                <a:spcPct val="80000"/>
              </a:lnSpc>
              <a:defRPr/>
            </a:pPr>
            <a:endParaRPr lang="en-US" dirty="0" smtClean="0"/>
          </a:p>
          <a:p>
            <a:pPr>
              <a:lnSpc>
                <a:spcPct val="80000"/>
              </a:lnSpc>
              <a:buFont typeface="Monotype Sorts" pitchFamily="2" charset="2"/>
              <a:buNone/>
              <a:defRPr/>
            </a:pPr>
            <a:endParaRPr lang="en-US" dirty="0" smtClean="0"/>
          </a:p>
          <a:p>
            <a:pPr>
              <a:lnSpc>
                <a:spcPct val="80000"/>
              </a:lnSpc>
              <a:defRPr/>
            </a:pPr>
            <a:endParaRPr lang="en-US" dirty="0" smtClean="0"/>
          </a:p>
          <a:p>
            <a:pPr>
              <a:lnSpc>
                <a:spcPct val="80000"/>
              </a:lnSpc>
              <a:defRPr/>
            </a:pPr>
            <a:r>
              <a:rPr lang="en-US" dirty="0" smtClean="0"/>
              <a:t>SQL statement:                       Relational Algebra</a:t>
            </a:r>
          </a:p>
          <a:p>
            <a:pPr lvl="1">
              <a:lnSpc>
                <a:spcPct val="80000"/>
              </a:lnSpc>
              <a:buFont typeface="Symbol" pitchFamily="18" charset="2"/>
              <a:buNone/>
              <a:defRPr/>
            </a:pPr>
            <a:r>
              <a:rPr lang="en-US" dirty="0" smtClean="0">
                <a:solidFill>
                  <a:srgbClr val="00AE00"/>
                </a:solidFill>
              </a:rPr>
              <a:t>SELECT</a:t>
            </a:r>
            <a:r>
              <a:rPr lang="en-US" dirty="0" smtClean="0">
                <a:solidFill>
                  <a:srgbClr val="FC0128"/>
                </a:solidFill>
              </a:rPr>
              <a:t> </a:t>
            </a:r>
            <a:r>
              <a:rPr lang="en-US" dirty="0" smtClean="0">
                <a:solidFill>
                  <a:schemeClr val="accent4">
                    <a:lumMod val="75000"/>
                  </a:schemeClr>
                </a:solidFill>
              </a:rPr>
              <a:t>ID#, </a:t>
            </a:r>
            <a:r>
              <a:rPr lang="en-US" dirty="0" err="1" smtClean="0">
                <a:solidFill>
                  <a:schemeClr val="accent4">
                    <a:lumMod val="75000"/>
                  </a:schemeClr>
                </a:solidFill>
              </a:rPr>
              <a:t>R.Room</a:t>
            </a:r>
            <a:r>
              <a:rPr lang="en-US" dirty="0" smtClean="0">
                <a:solidFill>
                  <a:schemeClr val="accent4">
                    <a:lumMod val="75000"/>
                  </a:schemeClr>
                </a:solidFill>
              </a:rPr>
              <a:t>#, Size         </a:t>
            </a:r>
            <a:r>
              <a:rPr lang="en-US" b="1" dirty="0" smtClean="0">
                <a:solidFill>
                  <a:srgbClr val="00AE00"/>
                </a:solidFill>
                <a:latin typeface="Symbol" pitchFamily="18" charset="2"/>
              </a:rPr>
              <a:t>p</a:t>
            </a:r>
            <a:r>
              <a:rPr lang="en-US" b="1" baseline="-25000" dirty="0" smtClean="0">
                <a:solidFill>
                  <a:srgbClr val="FC0128"/>
                </a:solidFill>
              </a:rPr>
              <a:t> </a:t>
            </a:r>
            <a:r>
              <a:rPr lang="en-US" baseline="-25000" dirty="0" smtClean="0">
                <a:solidFill>
                  <a:schemeClr val="accent4">
                    <a:lumMod val="75000"/>
                  </a:schemeClr>
                </a:solidFill>
              </a:rPr>
              <a:t>ID#,</a:t>
            </a:r>
            <a:r>
              <a:rPr lang="en-US" dirty="0" smtClean="0">
                <a:solidFill>
                  <a:schemeClr val="accent4">
                    <a:lumMod val="75000"/>
                  </a:schemeClr>
                </a:solidFill>
              </a:rPr>
              <a:t> </a:t>
            </a:r>
            <a:r>
              <a:rPr lang="en-US" baseline="-25000" dirty="0" err="1" smtClean="0">
                <a:solidFill>
                  <a:schemeClr val="accent4">
                    <a:lumMod val="75000"/>
                  </a:schemeClr>
                </a:solidFill>
              </a:rPr>
              <a:t>R.Room</a:t>
            </a:r>
            <a:r>
              <a:rPr lang="en-US" baseline="-25000" dirty="0" smtClean="0">
                <a:solidFill>
                  <a:schemeClr val="accent4">
                    <a:lumMod val="75000"/>
                  </a:schemeClr>
                </a:solidFill>
              </a:rPr>
              <a:t>#, Size </a:t>
            </a:r>
            <a:r>
              <a:rPr lang="en-US" b="1" dirty="0" err="1" smtClean="0">
                <a:solidFill>
                  <a:srgbClr val="00AE00"/>
                </a:solidFill>
                <a:latin typeface="Symbol" pitchFamily="18" charset="2"/>
              </a:rPr>
              <a:t>s</a:t>
            </a:r>
            <a:r>
              <a:rPr lang="en-US" baseline="-25000" dirty="0" err="1" smtClean="0">
                <a:solidFill>
                  <a:schemeClr val="accent4">
                    <a:lumMod val="75000"/>
                  </a:schemeClr>
                </a:solidFill>
              </a:rPr>
              <a:t>R.B</a:t>
            </a:r>
            <a:r>
              <a:rPr lang="en-US" baseline="-25000" dirty="0" smtClean="0">
                <a:solidFill>
                  <a:schemeClr val="accent4">
                    <a:lumMod val="75000"/>
                  </a:schemeClr>
                </a:solidFill>
              </a:rPr>
              <a:t> </a:t>
            </a:r>
            <a:r>
              <a:rPr lang="en-US" baseline="-25000" dirty="0" smtClean="0">
                <a:solidFill>
                  <a:schemeClr val="accent4">
                    <a:lumMod val="75000"/>
                  </a:schemeClr>
                </a:solidFill>
                <a:latin typeface="Symbol" pitchFamily="18" charset="2"/>
              </a:rPr>
              <a:t>=</a:t>
            </a:r>
            <a:r>
              <a:rPr lang="en-US" baseline="-25000" dirty="0" smtClean="0">
                <a:solidFill>
                  <a:schemeClr val="accent4">
                    <a:lumMod val="75000"/>
                  </a:schemeClr>
                </a:solidFill>
              </a:rPr>
              <a:t> </a:t>
            </a:r>
            <a:r>
              <a:rPr lang="en-US" baseline="-25000" dirty="0" err="1" smtClean="0">
                <a:solidFill>
                  <a:schemeClr val="accent4">
                    <a:lumMod val="75000"/>
                  </a:schemeClr>
                </a:solidFill>
              </a:rPr>
              <a:t>S.B</a:t>
            </a:r>
            <a:r>
              <a:rPr lang="en-US" baseline="-25000" dirty="0" smtClean="0">
                <a:solidFill>
                  <a:schemeClr val="accent4">
                    <a:lumMod val="75000"/>
                  </a:schemeClr>
                </a:solidFill>
              </a:rPr>
              <a:t> </a:t>
            </a:r>
            <a:r>
              <a:rPr lang="en-US" dirty="0" smtClean="0">
                <a:solidFill>
                  <a:schemeClr val="accent4">
                    <a:lumMod val="75000"/>
                  </a:schemeClr>
                </a:solidFill>
              </a:rPr>
              <a:t>(R</a:t>
            </a:r>
            <a:r>
              <a:rPr lang="en-US" dirty="0" smtClean="0">
                <a:solidFill>
                  <a:srgbClr val="FC0128"/>
                </a:solidFill>
              </a:rPr>
              <a:t> </a:t>
            </a:r>
            <a:r>
              <a:rPr lang="en-US" b="1" dirty="0" smtClean="0">
                <a:solidFill>
                  <a:srgbClr val="00AE00"/>
                </a:solidFill>
                <a:latin typeface="Symbol" pitchFamily="18" charset="2"/>
              </a:rPr>
              <a:t>´</a:t>
            </a:r>
            <a:r>
              <a:rPr lang="en-US" dirty="0" smtClean="0">
                <a:solidFill>
                  <a:srgbClr val="FC0128"/>
                </a:solidFill>
              </a:rPr>
              <a:t> </a:t>
            </a:r>
            <a:r>
              <a:rPr lang="en-US" dirty="0" smtClean="0">
                <a:solidFill>
                  <a:schemeClr val="accent4">
                    <a:lumMod val="75000"/>
                  </a:schemeClr>
                </a:solidFill>
              </a:rPr>
              <a:t>S)</a:t>
            </a:r>
          </a:p>
          <a:p>
            <a:pPr lvl="1">
              <a:lnSpc>
                <a:spcPct val="80000"/>
              </a:lnSpc>
              <a:buFont typeface="Symbol" pitchFamily="18" charset="2"/>
              <a:buNone/>
              <a:defRPr/>
            </a:pPr>
            <a:r>
              <a:rPr lang="en-US" dirty="0" smtClean="0">
                <a:solidFill>
                  <a:srgbClr val="00AE00"/>
                </a:solidFill>
              </a:rPr>
              <a:t>FROM</a:t>
            </a:r>
            <a:r>
              <a:rPr lang="en-US" dirty="0" smtClean="0">
                <a:solidFill>
                  <a:srgbClr val="FC0128"/>
                </a:solidFill>
              </a:rPr>
              <a:t> </a:t>
            </a:r>
            <a:r>
              <a:rPr lang="en-US" dirty="0" smtClean="0">
                <a:solidFill>
                  <a:schemeClr val="accent4">
                    <a:lumMod val="75000"/>
                  </a:schemeClr>
                </a:solidFill>
              </a:rPr>
              <a:t>R</a:t>
            </a:r>
            <a:r>
              <a:rPr lang="en-US" dirty="0" smtClean="0">
                <a:solidFill>
                  <a:srgbClr val="00AE00"/>
                </a:solidFill>
              </a:rPr>
              <a:t>,</a:t>
            </a:r>
            <a:r>
              <a:rPr lang="en-US" dirty="0" smtClean="0">
                <a:solidFill>
                  <a:srgbClr val="FC0128"/>
                </a:solidFill>
              </a:rPr>
              <a:t> </a:t>
            </a:r>
            <a:r>
              <a:rPr lang="en-US" dirty="0" smtClean="0">
                <a:solidFill>
                  <a:schemeClr val="accent4">
                    <a:lumMod val="75000"/>
                  </a:schemeClr>
                </a:solidFill>
              </a:rPr>
              <a:t>S</a:t>
            </a:r>
          </a:p>
          <a:p>
            <a:pPr lvl="1">
              <a:lnSpc>
                <a:spcPct val="80000"/>
              </a:lnSpc>
              <a:buFont typeface="Symbol" pitchFamily="18" charset="2"/>
              <a:buNone/>
              <a:defRPr/>
            </a:pPr>
            <a:r>
              <a:rPr lang="en-US" dirty="0" smtClean="0">
                <a:solidFill>
                  <a:srgbClr val="00AE00"/>
                </a:solidFill>
              </a:rPr>
              <a:t>WHERE</a:t>
            </a:r>
            <a:r>
              <a:rPr lang="en-US" dirty="0" smtClean="0">
                <a:solidFill>
                  <a:srgbClr val="FC0128"/>
                </a:solidFill>
              </a:rPr>
              <a:t> </a:t>
            </a:r>
            <a:r>
              <a:rPr lang="en-US" dirty="0" err="1" smtClean="0">
                <a:solidFill>
                  <a:schemeClr val="accent4">
                    <a:lumMod val="75000"/>
                  </a:schemeClr>
                </a:solidFill>
              </a:rPr>
              <a:t>R.Room</a:t>
            </a:r>
            <a:r>
              <a:rPr lang="en-US" dirty="0" smtClean="0">
                <a:solidFill>
                  <a:schemeClr val="accent4">
                    <a:lumMod val="75000"/>
                  </a:schemeClr>
                </a:solidFill>
              </a:rPr>
              <a:t># = </a:t>
            </a:r>
            <a:r>
              <a:rPr lang="en-US" dirty="0" err="1" smtClean="0">
                <a:solidFill>
                  <a:schemeClr val="accent4">
                    <a:lumMod val="75000"/>
                  </a:schemeClr>
                </a:solidFill>
              </a:rPr>
              <a:t>S.Room</a:t>
            </a:r>
            <a:r>
              <a:rPr lang="en-US" dirty="0" smtClean="0">
                <a:solidFill>
                  <a:schemeClr val="accent4">
                    <a:lumMod val="75000"/>
                  </a:schemeClr>
                </a:solidFill>
              </a:rPr>
              <a:t>#</a:t>
            </a:r>
          </a:p>
          <a:p>
            <a:pPr>
              <a:lnSpc>
                <a:spcPct val="80000"/>
              </a:lnSpc>
              <a:buFont typeface="Monotype Sorts" pitchFamily="2" charset="2"/>
              <a:buNone/>
              <a:defRPr/>
            </a:pPr>
            <a:r>
              <a:rPr lang="en-US" dirty="0" smtClean="0"/>
              <a:t>		</a:t>
            </a:r>
          </a:p>
          <a:p>
            <a:pPr lvl="1">
              <a:lnSpc>
                <a:spcPct val="80000"/>
              </a:lnSpc>
              <a:buFont typeface="Symbol" pitchFamily="18" charset="2"/>
              <a:buNone/>
              <a:defRPr/>
            </a:pPr>
            <a:endParaRPr lang="en-US" dirty="0" smtClean="0"/>
          </a:p>
          <a:p>
            <a:pPr>
              <a:lnSpc>
                <a:spcPct val="80000"/>
              </a:lnSpc>
              <a:buFont typeface="Monotype Sorts" pitchFamily="2" charset="2"/>
              <a:buNone/>
              <a:defRPr/>
            </a:pPr>
            <a:r>
              <a:rPr lang="en-US" dirty="0" smtClean="0"/>
              <a:t>	</a:t>
            </a:r>
          </a:p>
          <a:p>
            <a:pPr>
              <a:lnSpc>
                <a:spcPct val="80000"/>
              </a:lnSpc>
              <a:defRPr/>
            </a:pPr>
            <a:endParaRPr lang="en-US" dirty="0" smtClean="0"/>
          </a:p>
        </p:txBody>
      </p:sp>
      <p:graphicFrame>
        <p:nvGraphicFramePr>
          <p:cNvPr id="4" name="Content Placeholder 3"/>
          <p:cNvGraphicFramePr>
            <a:graphicFrameLocks/>
          </p:cNvGraphicFramePr>
          <p:nvPr/>
        </p:nvGraphicFramePr>
        <p:xfrm>
          <a:off x="838200" y="1371600"/>
          <a:ext cx="3657600" cy="1524000"/>
        </p:xfrm>
        <a:graphic>
          <a:graphicData uri="http://schemas.openxmlformats.org/drawingml/2006/table">
            <a:tbl>
              <a:tblPr firstRow="1" bandCol="1">
                <a:tableStyleId>{21E4AEA4-8DFA-4A89-87EB-49C32662AFE0}</a:tableStyleId>
              </a:tblPr>
              <a:tblGrid>
                <a:gridCol w="1219200"/>
                <a:gridCol w="1219200"/>
                <a:gridCol w="1219200"/>
              </a:tblGrid>
              <a:tr h="381000">
                <a:tc>
                  <a:txBody>
                    <a:bodyPr/>
                    <a:lstStyle/>
                    <a:p>
                      <a:pPr algn="ctr"/>
                      <a:r>
                        <a:rPr lang="en-US" dirty="0" smtClean="0"/>
                        <a:t>R</a:t>
                      </a:r>
                      <a:endParaRPr lang="en-US" dirty="0"/>
                    </a:p>
                  </a:txBody>
                  <a:tcPr/>
                </a:tc>
                <a:tc>
                  <a:txBody>
                    <a:bodyPr/>
                    <a:lstStyle/>
                    <a:p>
                      <a:pPr algn="ctr"/>
                      <a:r>
                        <a:rPr lang="en-US" dirty="0" smtClean="0"/>
                        <a:t>Size</a:t>
                      </a:r>
                      <a:endParaRPr lang="en-US" dirty="0"/>
                    </a:p>
                  </a:txBody>
                  <a:tcPr/>
                </a:tc>
                <a:tc>
                  <a:txBody>
                    <a:bodyPr/>
                    <a:lstStyle/>
                    <a:p>
                      <a:pPr algn="ctr"/>
                      <a:r>
                        <a:rPr lang="en-US" dirty="0" smtClean="0"/>
                        <a:t>Room#</a:t>
                      </a:r>
                      <a:endParaRPr lang="en-US" dirty="0"/>
                    </a:p>
                  </a:txBody>
                  <a:tcPr/>
                </a:tc>
              </a:tr>
              <a:tr h="381000">
                <a:tc>
                  <a:txBody>
                    <a:bodyPr/>
                    <a:lstStyle/>
                    <a:p>
                      <a:endParaRPr lang="en-US" dirty="0"/>
                    </a:p>
                  </a:txBody>
                  <a:tcPr>
                    <a:solidFill>
                      <a:schemeClr val="bg1"/>
                    </a:solidFill>
                  </a:tcPr>
                </a:tc>
                <a:tc>
                  <a:txBody>
                    <a:bodyPr/>
                    <a:lstStyle/>
                    <a:p>
                      <a:pPr algn="r"/>
                      <a:r>
                        <a:rPr lang="en-US" dirty="0" smtClean="0"/>
                        <a:t>140</a:t>
                      </a:r>
                      <a:endParaRPr lang="en-US" dirty="0"/>
                    </a:p>
                  </a:txBody>
                  <a:tcPr/>
                </a:tc>
                <a:tc>
                  <a:txBody>
                    <a:bodyPr/>
                    <a:lstStyle/>
                    <a:p>
                      <a:pPr algn="r"/>
                      <a:r>
                        <a:rPr lang="en-US" dirty="0" smtClean="0"/>
                        <a:t>1010</a:t>
                      </a:r>
                      <a:endParaRPr lang="en-US" dirty="0"/>
                    </a:p>
                  </a:txBody>
                  <a:tcPr/>
                </a:tc>
              </a:tr>
              <a:tr h="381000">
                <a:tc>
                  <a:txBody>
                    <a:bodyPr/>
                    <a:lstStyle/>
                    <a:p>
                      <a:endParaRPr lang="en-US" dirty="0"/>
                    </a:p>
                  </a:txBody>
                  <a:tcPr>
                    <a:solidFill>
                      <a:schemeClr val="bg1"/>
                    </a:solidFill>
                  </a:tcPr>
                </a:tc>
                <a:tc>
                  <a:txBody>
                    <a:bodyPr/>
                    <a:lstStyle/>
                    <a:p>
                      <a:pPr algn="r"/>
                      <a:r>
                        <a:rPr lang="en-US" dirty="0" smtClean="0"/>
                        <a:t>150</a:t>
                      </a:r>
                      <a:endParaRPr lang="en-US" dirty="0"/>
                    </a:p>
                  </a:txBody>
                  <a:tcPr/>
                </a:tc>
                <a:tc>
                  <a:txBody>
                    <a:bodyPr/>
                    <a:lstStyle/>
                    <a:p>
                      <a:pPr algn="r"/>
                      <a:r>
                        <a:rPr lang="en-US" dirty="0" smtClean="0"/>
                        <a:t>1020</a:t>
                      </a:r>
                      <a:endParaRPr lang="en-US" dirty="0"/>
                    </a:p>
                  </a:txBody>
                  <a:tcPr/>
                </a:tc>
              </a:tr>
              <a:tr h="381000">
                <a:tc>
                  <a:txBody>
                    <a:bodyPr/>
                    <a:lstStyle/>
                    <a:p>
                      <a:endParaRPr lang="en-US" dirty="0"/>
                    </a:p>
                  </a:txBody>
                  <a:tcPr>
                    <a:solidFill>
                      <a:schemeClr val="bg1"/>
                    </a:solidFill>
                  </a:tcPr>
                </a:tc>
                <a:tc>
                  <a:txBody>
                    <a:bodyPr/>
                    <a:lstStyle/>
                    <a:p>
                      <a:pPr algn="r"/>
                      <a:r>
                        <a:rPr lang="en-US" dirty="0" smtClean="0"/>
                        <a:t>140</a:t>
                      </a:r>
                      <a:endParaRPr lang="en-US" dirty="0"/>
                    </a:p>
                  </a:txBody>
                  <a:tcPr/>
                </a:tc>
                <a:tc>
                  <a:txBody>
                    <a:bodyPr/>
                    <a:lstStyle/>
                    <a:p>
                      <a:pPr algn="r"/>
                      <a:r>
                        <a:rPr lang="en-US" dirty="0" smtClean="0"/>
                        <a:t>1030</a:t>
                      </a:r>
                      <a:endParaRPr lang="en-US" dirty="0"/>
                    </a:p>
                  </a:txBody>
                  <a:tcPr/>
                </a:tc>
              </a:tr>
            </a:tbl>
          </a:graphicData>
        </a:graphic>
      </p:graphicFrame>
      <p:graphicFrame>
        <p:nvGraphicFramePr>
          <p:cNvPr id="5" name="Content Placeholder 3"/>
          <p:cNvGraphicFramePr>
            <a:graphicFrameLocks/>
          </p:cNvGraphicFramePr>
          <p:nvPr/>
        </p:nvGraphicFramePr>
        <p:xfrm>
          <a:off x="4953000" y="1371600"/>
          <a:ext cx="4876800" cy="1143000"/>
        </p:xfrm>
        <a:graphic>
          <a:graphicData uri="http://schemas.openxmlformats.org/drawingml/2006/table">
            <a:tbl>
              <a:tblPr firstRow="1" bandCol="1">
                <a:tableStyleId>{21E4AEA4-8DFA-4A89-87EB-49C32662AFE0}</a:tableStyleId>
              </a:tblPr>
              <a:tblGrid>
                <a:gridCol w="1219200"/>
                <a:gridCol w="1219200"/>
                <a:gridCol w="1219200"/>
                <a:gridCol w="1219200"/>
              </a:tblGrid>
              <a:tr h="381000">
                <a:tc>
                  <a:txBody>
                    <a:bodyPr/>
                    <a:lstStyle/>
                    <a:p>
                      <a:pPr algn="ctr"/>
                      <a:r>
                        <a:rPr lang="en-US" dirty="0" smtClean="0"/>
                        <a:t>S</a:t>
                      </a:r>
                      <a:endParaRPr lang="en-US" dirty="0"/>
                    </a:p>
                  </a:txBody>
                  <a:tcPr/>
                </a:tc>
                <a:tc>
                  <a:txBody>
                    <a:bodyPr/>
                    <a:lstStyle/>
                    <a:p>
                      <a:pPr algn="ctr"/>
                      <a:r>
                        <a:rPr lang="en-US" dirty="0" smtClean="0"/>
                        <a:t>ID#</a:t>
                      </a:r>
                      <a:endParaRPr lang="en-US" dirty="0"/>
                    </a:p>
                  </a:txBody>
                  <a:tcPr/>
                </a:tc>
                <a:tc>
                  <a:txBody>
                    <a:bodyPr/>
                    <a:lstStyle/>
                    <a:p>
                      <a:pPr algn="ctr"/>
                      <a:r>
                        <a:rPr lang="en-US" dirty="0" smtClean="0"/>
                        <a:t>Room#</a:t>
                      </a:r>
                      <a:endParaRPr lang="en-US" dirty="0"/>
                    </a:p>
                  </a:txBody>
                  <a:tcPr/>
                </a:tc>
                <a:tc>
                  <a:txBody>
                    <a:bodyPr/>
                    <a:lstStyle/>
                    <a:p>
                      <a:pPr algn="ctr"/>
                      <a:r>
                        <a:rPr lang="en-US" dirty="0" err="1" smtClean="0"/>
                        <a:t>YOB</a:t>
                      </a:r>
                      <a:endParaRPr lang="en-US" dirty="0"/>
                    </a:p>
                  </a:txBody>
                  <a:tcPr/>
                </a:tc>
              </a:tr>
              <a:tr h="381000">
                <a:tc>
                  <a:txBody>
                    <a:bodyPr/>
                    <a:lstStyle/>
                    <a:p>
                      <a:endParaRPr lang="en-US" dirty="0"/>
                    </a:p>
                  </a:txBody>
                  <a:tcPr>
                    <a:solidFill>
                      <a:schemeClr val="bg1"/>
                    </a:solidFill>
                  </a:tcPr>
                </a:tc>
                <a:tc>
                  <a:txBody>
                    <a:bodyPr/>
                    <a:lstStyle/>
                    <a:p>
                      <a:pPr algn="r"/>
                      <a:r>
                        <a:rPr lang="en-US" dirty="0" smtClean="0"/>
                        <a:t>40</a:t>
                      </a:r>
                      <a:endParaRPr lang="en-US" dirty="0"/>
                    </a:p>
                  </a:txBody>
                  <a:tcPr/>
                </a:tc>
                <a:tc>
                  <a:txBody>
                    <a:bodyPr/>
                    <a:lstStyle/>
                    <a:p>
                      <a:pPr algn="r"/>
                      <a:r>
                        <a:rPr lang="en-US" dirty="0" smtClean="0"/>
                        <a:t>1010</a:t>
                      </a:r>
                      <a:endParaRPr lang="en-US" dirty="0"/>
                    </a:p>
                  </a:txBody>
                  <a:tcPr/>
                </a:tc>
                <a:tc>
                  <a:txBody>
                    <a:bodyPr/>
                    <a:lstStyle/>
                    <a:p>
                      <a:pPr algn="r"/>
                      <a:r>
                        <a:rPr lang="en-US" dirty="0" smtClean="0"/>
                        <a:t>1982</a:t>
                      </a:r>
                      <a:endParaRPr lang="en-US" dirty="0"/>
                    </a:p>
                  </a:txBody>
                  <a:tcPr/>
                </a:tc>
              </a:tr>
              <a:tr h="381000">
                <a:tc>
                  <a:txBody>
                    <a:bodyPr/>
                    <a:lstStyle/>
                    <a:p>
                      <a:endParaRPr lang="en-US" dirty="0"/>
                    </a:p>
                  </a:txBody>
                  <a:tcPr>
                    <a:solidFill>
                      <a:schemeClr val="bg1"/>
                    </a:solidFill>
                  </a:tcPr>
                </a:tc>
                <a:tc>
                  <a:txBody>
                    <a:bodyPr/>
                    <a:lstStyle/>
                    <a:p>
                      <a:pPr algn="r"/>
                      <a:r>
                        <a:rPr lang="en-US" dirty="0" smtClean="0"/>
                        <a:t>50</a:t>
                      </a:r>
                      <a:endParaRPr lang="en-US" dirty="0"/>
                    </a:p>
                  </a:txBody>
                  <a:tcPr/>
                </a:tc>
                <a:tc>
                  <a:txBody>
                    <a:bodyPr/>
                    <a:lstStyle/>
                    <a:p>
                      <a:pPr algn="r"/>
                      <a:r>
                        <a:rPr lang="en-US" dirty="0" smtClean="0"/>
                        <a:t>1020</a:t>
                      </a:r>
                      <a:endParaRPr lang="en-US" dirty="0"/>
                    </a:p>
                  </a:txBody>
                  <a:tcPr/>
                </a:tc>
                <a:tc>
                  <a:txBody>
                    <a:bodyPr/>
                    <a:lstStyle/>
                    <a:p>
                      <a:pPr algn="r"/>
                      <a:r>
                        <a:rPr lang="en-US" dirty="0" smtClean="0"/>
                        <a:t>1985</a:t>
                      </a:r>
                      <a:endParaRPr lang="en-US" dirty="0"/>
                    </a:p>
                  </a:txBody>
                  <a:tcPr/>
                </a:tc>
              </a:tr>
            </a:tbl>
          </a:graphicData>
        </a:graphic>
      </p:graphicFrame>
      <p:graphicFrame>
        <p:nvGraphicFramePr>
          <p:cNvPr id="7" name="Content Placeholder 3"/>
          <p:cNvGraphicFramePr>
            <a:graphicFrameLocks/>
          </p:cNvGraphicFramePr>
          <p:nvPr/>
        </p:nvGraphicFramePr>
        <p:xfrm>
          <a:off x="2286000" y="5867400"/>
          <a:ext cx="4876800" cy="1143000"/>
        </p:xfrm>
        <a:graphic>
          <a:graphicData uri="http://schemas.openxmlformats.org/drawingml/2006/table">
            <a:tbl>
              <a:tblPr firstRow="1" bandCol="1">
                <a:tableStyleId>{21E4AEA4-8DFA-4A89-87EB-49C32662AFE0}</a:tableStyleId>
              </a:tblPr>
              <a:tblGrid>
                <a:gridCol w="1219200"/>
                <a:gridCol w="1219200"/>
                <a:gridCol w="1219200"/>
                <a:gridCol w="1219200"/>
              </a:tblGrid>
              <a:tr h="381000">
                <a:tc>
                  <a:txBody>
                    <a:bodyPr/>
                    <a:lstStyle/>
                    <a:p>
                      <a:pPr algn="ctr"/>
                      <a:endParaRPr lang="en-US" dirty="0"/>
                    </a:p>
                  </a:txBody>
                  <a:tcPr/>
                </a:tc>
                <a:tc>
                  <a:txBody>
                    <a:bodyPr/>
                    <a:lstStyle/>
                    <a:p>
                      <a:pPr algn="ctr"/>
                      <a:r>
                        <a:rPr lang="en-US" dirty="0" smtClean="0"/>
                        <a:t>ID#</a:t>
                      </a:r>
                      <a:endParaRPr lang="en-US" dirty="0"/>
                    </a:p>
                  </a:txBody>
                  <a:tcPr/>
                </a:tc>
                <a:tc>
                  <a:txBody>
                    <a:bodyPr/>
                    <a:lstStyle/>
                    <a:p>
                      <a:pPr algn="ctr"/>
                      <a:r>
                        <a:rPr lang="en-US" dirty="0" err="1" smtClean="0"/>
                        <a:t>R.Room</a:t>
                      </a:r>
                      <a:r>
                        <a:rPr lang="en-US" dirty="0" smtClean="0"/>
                        <a:t>#</a:t>
                      </a:r>
                      <a:endParaRPr lang="en-US" dirty="0"/>
                    </a:p>
                  </a:txBody>
                  <a:tcPr/>
                </a:tc>
                <a:tc>
                  <a:txBody>
                    <a:bodyPr/>
                    <a:lstStyle/>
                    <a:p>
                      <a:pPr algn="ctr"/>
                      <a:r>
                        <a:rPr lang="en-US" dirty="0" smtClean="0"/>
                        <a:t>Size</a:t>
                      </a:r>
                      <a:endParaRPr lang="en-US" dirty="0"/>
                    </a:p>
                  </a:txBody>
                  <a:tcPr/>
                </a:tc>
              </a:tr>
              <a:tr h="381000">
                <a:tc>
                  <a:txBody>
                    <a:bodyPr/>
                    <a:lstStyle/>
                    <a:p>
                      <a:pPr algn="r"/>
                      <a:endParaRPr lang="en-US" dirty="0"/>
                    </a:p>
                  </a:txBody>
                  <a:tcPr>
                    <a:solidFill>
                      <a:schemeClr val="bg1"/>
                    </a:solidFill>
                  </a:tcPr>
                </a:tc>
                <a:tc>
                  <a:txBody>
                    <a:bodyPr/>
                    <a:lstStyle/>
                    <a:p>
                      <a:pPr algn="r"/>
                      <a:r>
                        <a:rPr lang="en-US" dirty="0" smtClean="0"/>
                        <a:t>40</a:t>
                      </a:r>
                      <a:endParaRPr lang="en-US" dirty="0"/>
                    </a:p>
                  </a:txBody>
                  <a:tcPr/>
                </a:tc>
                <a:tc>
                  <a:txBody>
                    <a:bodyPr/>
                    <a:lstStyle/>
                    <a:p>
                      <a:pPr algn="r"/>
                      <a:r>
                        <a:rPr lang="en-US" dirty="0" smtClean="0"/>
                        <a:t>1010</a:t>
                      </a:r>
                      <a:endParaRPr lang="en-US" dirty="0"/>
                    </a:p>
                  </a:txBody>
                  <a:tcPr/>
                </a:tc>
                <a:tc>
                  <a:txBody>
                    <a:bodyPr/>
                    <a:lstStyle/>
                    <a:p>
                      <a:pPr algn="r"/>
                      <a:r>
                        <a:rPr lang="en-US" dirty="0" smtClean="0"/>
                        <a:t>140</a:t>
                      </a:r>
                      <a:endParaRPr lang="en-US" dirty="0"/>
                    </a:p>
                  </a:txBody>
                  <a:tcPr/>
                </a:tc>
              </a:tr>
              <a:tr h="381000">
                <a:tc>
                  <a:txBody>
                    <a:bodyPr/>
                    <a:lstStyle/>
                    <a:p>
                      <a:pPr algn="r"/>
                      <a:endParaRPr lang="en-US" dirty="0"/>
                    </a:p>
                  </a:txBody>
                  <a:tcPr>
                    <a:solidFill>
                      <a:schemeClr val="bg1"/>
                    </a:solidFill>
                  </a:tcPr>
                </a:tc>
                <a:tc>
                  <a:txBody>
                    <a:bodyPr/>
                    <a:lstStyle/>
                    <a:p>
                      <a:pPr algn="r"/>
                      <a:r>
                        <a:rPr lang="en-US" dirty="0" smtClean="0"/>
                        <a:t>50</a:t>
                      </a:r>
                      <a:endParaRPr lang="en-US" dirty="0"/>
                    </a:p>
                  </a:txBody>
                  <a:tcPr/>
                </a:tc>
                <a:tc>
                  <a:txBody>
                    <a:bodyPr/>
                    <a:lstStyle/>
                    <a:p>
                      <a:pPr algn="r"/>
                      <a:r>
                        <a:rPr lang="en-US" dirty="0" smtClean="0"/>
                        <a:t>1020</a:t>
                      </a:r>
                      <a:endParaRPr lang="en-US" dirty="0"/>
                    </a:p>
                  </a:txBody>
                  <a:tcPr/>
                </a:tc>
                <a:tc>
                  <a:txBody>
                    <a:bodyPr/>
                    <a:lstStyle/>
                    <a:p>
                      <a:pPr algn="r"/>
                      <a:r>
                        <a:rPr lang="en-US" dirty="0" smtClean="0"/>
                        <a:t>150</a:t>
                      </a:r>
                      <a:endParaRPr lang="en-US" dirty="0"/>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mtClean="0"/>
              <a:t>Many Empty Relations</a:t>
            </a:r>
          </a:p>
        </p:txBody>
      </p:sp>
      <p:sp>
        <p:nvSpPr>
          <p:cNvPr id="11267" name="Rectangle 3"/>
          <p:cNvSpPr>
            <a:spLocks noGrp="1" noChangeArrowheads="1"/>
          </p:cNvSpPr>
          <p:nvPr>
            <p:ph type="body" idx="1"/>
          </p:nvPr>
        </p:nvSpPr>
        <p:spPr/>
        <p:txBody>
          <a:bodyPr/>
          <a:lstStyle/>
          <a:p>
            <a:r>
              <a:rPr lang="en-US" smtClean="0"/>
              <a:t>In set theory, there is only one empty set</a:t>
            </a:r>
          </a:p>
          <a:p>
            <a:r>
              <a:rPr lang="en-US" smtClean="0"/>
              <a:t>For us, it is more convenient to think that for each relation schema, that for specific choice of column names and domains, there is a different empty relation</a:t>
            </a:r>
          </a:p>
          <a:p>
            <a:r>
              <a:rPr lang="en-US" smtClean="0"/>
              <a:t>And of, course, two empty relations with different number of columns must be different</a:t>
            </a:r>
          </a:p>
          <a:p>
            <a:r>
              <a:rPr lang="en-US" smtClean="0"/>
              <a:t>So for instance the two relations below are different</a:t>
            </a:r>
          </a:p>
          <a:p>
            <a:endParaRPr lang="en-US" smtClean="0"/>
          </a:p>
          <a:p>
            <a:pPr lvl="1">
              <a:buFont typeface="Symbol" pitchFamily="18" charset="2"/>
              <a:buNone/>
            </a:pPr>
            <a:endParaRPr lang="en-US" smtClean="0"/>
          </a:p>
          <a:p>
            <a:endParaRPr lang="en-US" smtClean="0"/>
          </a:p>
          <a:p>
            <a:endParaRPr lang="en-US" smtClean="0"/>
          </a:p>
          <a:p>
            <a:r>
              <a:rPr lang="en-US" smtClean="0"/>
              <a:t>The above needs to be stated more precisely to be “completely correct,” but as this will be intuitively clear, we do not need to worry about this too much</a:t>
            </a:r>
          </a:p>
        </p:txBody>
      </p:sp>
      <p:graphicFrame>
        <p:nvGraphicFramePr>
          <p:cNvPr id="57" name="Content Placeholder 3"/>
          <p:cNvGraphicFramePr>
            <a:graphicFrameLocks/>
          </p:cNvGraphicFramePr>
          <p:nvPr/>
        </p:nvGraphicFramePr>
        <p:xfrm>
          <a:off x="1295400" y="4648200"/>
          <a:ext cx="2844801" cy="741680"/>
        </p:xfrm>
        <a:graphic>
          <a:graphicData uri="http://schemas.openxmlformats.org/drawingml/2006/table">
            <a:tbl>
              <a:tblPr firstRow="1" bandCol="1">
                <a:tableStyleId>{21E4AEA4-8DFA-4A89-87EB-49C32662AFE0}</a:tableStyleId>
              </a:tblPr>
              <a:tblGrid>
                <a:gridCol w="948267"/>
                <a:gridCol w="948267"/>
                <a:gridCol w="948267"/>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r h="370840">
                <a:tc>
                  <a:txBody>
                    <a:bodyPr/>
                    <a:lstStyle/>
                    <a:p>
                      <a:endParaRPr lang="en-US" dirty="0"/>
                    </a:p>
                  </a:txBody>
                  <a:tcPr>
                    <a:solidFill>
                      <a:schemeClr val="bg1"/>
                    </a:solidFill>
                  </a:tcPr>
                </a:tc>
                <a:tc>
                  <a:txBody>
                    <a:bodyPr/>
                    <a:lstStyle/>
                    <a:p>
                      <a:pPr algn="r"/>
                      <a:endParaRPr lang="en-US" dirty="0"/>
                    </a:p>
                  </a:txBody>
                  <a:tcPr/>
                </a:tc>
                <a:tc>
                  <a:txBody>
                    <a:bodyPr/>
                    <a:lstStyle/>
                    <a:p>
                      <a:pPr algn="r"/>
                      <a:endParaRPr lang="en-US" dirty="0"/>
                    </a:p>
                  </a:txBody>
                  <a:tcPr/>
                </a:tc>
              </a:tr>
            </a:tbl>
          </a:graphicData>
        </a:graphic>
      </p:graphicFrame>
      <p:graphicFrame>
        <p:nvGraphicFramePr>
          <p:cNvPr id="58" name="Content Placeholder 3"/>
          <p:cNvGraphicFramePr>
            <a:graphicFrameLocks/>
          </p:cNvGraphicFramePr>
          <p:nvPr/>
        </p:nvGraphicFramePr>
        <p:xfrm>
          <a:off x="4800600" y="4648200"/>
          <a:ext cx="3657600" cy="741680"/>
        </p:xfrm>
        <a:graphic>
          <a:graphicData uri="http://schemas.openxmlformats.org/drawingml/2006/table">
            <a:tbl>
              <a:tblPr firstRow="1" bandCol="1">
                <a:tableStyleId>{21E4AEA4-8DFA-4A89-87EB-49C32662AFE0}</a:tableStyleId>
              </a:tblPr>
              <a:tblGrid>
                <a:gridCol w="914400"/>
                <a:gridCol w="914400"/>
                <a:gridCol w="914400"/>
                <a:gridCol w="91440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r h="370840">
                <a:tc>
                  <a:txBody>
                    <a:bodyPr/>
                    <a:lstStyle/>
                    <a:p>
                      <a:endParaRPr lang="en-US" dirty="0"/>
                    </a:p>
                  </a:txBody>
                  <a:tcPr>
                    <a:solidFill>
                      <a:schemeClr val="bg1"/>
                    </a:solidFill>
                  </a:tcPr>
                </a:tc>
                <a:tc>
                  <a:txBody>
                    <a:bodyPr/>
                    <a:lstStyle/>
                    <a:p>
                      <a:pPr algn="r"/>
                      <a:endParaRPr lang="en-US" dirty="0"/>
                    </a:p>
                  </a:txBody>
                  <a:tcPr/>
                </a:tc>
                <a:tc>
                  <a:txBody>
                    <a:bodyPr/>
                    <a:lstStyle/>
                    <a:p>
                      <a:pPr algn="r"/>
                      <a:endParaRPr lang="en-US" dirty="0"/>
                    </a:p>
                  </a:txBody>
                  <a:tcPr/>
                </a:tc>
                <a:tc>
                  <a:txBody>
                    <a:bodyPr/>
                    <a:lstStyle/>
                    <a:p>
                      <a:pPr algn="r"/>
                      <a:endParaRPr lang="en-US" dirty="0"/>
                    </a:p>
                  </a:txBody>
                  <a:tcPr/>
                </a:tc>
              </a:tr>
            </a:tbl>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62467"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62468" name="Rectangle 4"/>
          <p:cNvSpPr>
            <a:spLocks noGrp="1" noChangeArrowheads="1"/>
          </p:cNvSpPr>
          <p:nvPr>
            <p:ph type="title"/>
          </p:nvPr>
        </p:nvSpPr>
        <p:spPr>
          <a:noFill/>
        </p:spPr>
        <p:txBody>
          <a:bodyPr lIns="102590" tIns="51296" rIns="102590" bIns="51296"/>
          <a:lstStyle/>
          <a:p>
            <a:pPr defTabSz="914400"/>
            <a:r>
              <a:rPr lang="en-US" sz="3600" i="0" smtClean="0">
                <a:solidFill>
                  <a:srgbClr val="00AE00"/>
                </a:solidFill>
                <a:latin typeface="Symbol" pitchFamily="18" charset="2"/>
              </a:rPr>
              <a:t>È</a:t>
            </a:r>
            <a:r>
              <a:rPr lang="en-US" i="0" smtClean="0"/>
              <a:t>: </a:t>
            </a:r>
            <a:r>
              <a:rPr lang="en-US" smtClean="0"/>
              <a:t>Union</a:t>
            </a:r>
          </a:p>
        </p:txBody>
      </p:sp>
      <p:sp>
        <p:nvSpPr>
          <p:cNvPr id="61445" name="Rectangle 5"/>
          <p:cNvSpPr>
            <a:spLocks noGrp="1" noChangeArrowheads="1"/>
          </p:cNvSpPr>
          <p:nvPr>
            <p:ph type="body" idx="1"/>
          </p:nvPr>
        </p:nvSpPr>
        <p:spPr/>
        <p:txBody>
          <a:bodyPr lIns="102590" tIns="51296" rIns="102590" bIns="51296"/>
          <a:lstStyle/>
          <a:p>
            <a:pPr marL="457200" indent="-457200" defTabSz="914400">
              <a:defRPr/>
            </a:pPr>
            <a:endParaRPr lang="en-US" dirty="0" smtClean="0"/>
          </a:p>
          <a:p>
            <a:pPr marL="457200" indent="-457200" defTabSz="914400">
              <a:defRPr/>
            </a:pPr>
            <a:endParaRPr lang="en-US" dirty="0" smtClean="0"/>
          </a:p>
          <a:p>
            <a:pPr marL="457200" indent="-457200" defTabSz="914400">
              <a:defRPr/>
            </a:pPr>
            <a:endParaRPr lang="en-US" dirty="0" smtClean="0"/>
          </a:p>
          <a:p>
            <a:pPr marL="457200" indent="-457200" defTabSz="914400">
              <a:defRPr/>
            </a:pPr>
            <a:r>
              <a:rPr lang="en-US" dirty="0" smtClean="0"/>
              <a:t>SQL statement                            Relational Algebra</a:t>
            </a:r>
          </a:p>
          <a:p>
            <a:pPr marL="838200" lvl="1" indent="-381000" defTabSz="914400">
              <a:buFont typeface="Symbol" pitchFamily="18" charset="2"/>
              <a:buNone/>
              <a:defRPr/>
            </a:pPr>
            <a:r>
              <a:rPr lang="en-US" dirty="0" smtClean="0">
                <a:solidFill>
                  <a:srgbClr val="00AE00"/>
                </a:solidFill>
              </a:rPr>
              <a:t>SELECT</a:t>
            </a:r>
            <a:r>
              <a:rPr lang="en-US" dirty="0" smtClean="0">
                <a:solidFill>
                  <a:srgbClr val="FC0128"/>
                </a:solidFill>
              </a:rPr>
              <a:t> </a:t>
            </a:r>
            <a:r>
              <a:rPr lang="en-US" dirty="0" smtClean="0">
                <a:solidFill>
                  <a:schemeClr val="accent4">
                    <a:lumMod val="75000"/>
                  </a:schemeClr>
                </a:solidFill>
              </a:rPr>
              <a:t>* </a:t>
            </a:r>
            <a:r>
              <a:rPr lang="en-US" dirty="0" smtClean="0">
                <a:solidFill>
                  <a:srgbClr val="FC0128"/>
                </a:solidFill>
              </a:rPr>
              <a:t>                                            </a:t>
            </a:r>
            <a:r>
              <a:rPr lang="en-US" dirty="0" smtClean="0">
                <a:solidFill>
                  <a:schemeClr val="accent4">
                    <a:lumMod val="75000"/>
                  </a:schemeClr>
                </a:solidFill>
              </a:rPr>
              <a:t>R</a:t>
            </a:r>
            <a:r>
              <a:rPr lang="en-US" b="1" dirty="0" smtClean="0">
                <a:solidFill>
                  <a:srgbClr val="FC0128"/>
                </a:solidFill>
              </a:rPr>
              <a:t> </a:t>
            </a:r>
            <a:r>
              <a:rPr lang="en-US" dirty="0" smtClean="0">
                <a:solidFill>
                  <a:srgbClr val="00AE00"/>
                </a:solidFill>
                <a:latin typeface="Symbol" pitchFamily="18" charset="2"/>
              </a:rPr>
              <a:t>È</a:t>
            </a:r>
            <a:r>
              <a:rPr lang="en-US" b="1" dirty="0" smtClean="0">
                <a:solidFill>
                  <a:srgbClr val="FC0128"/>
                </a:solidFill>
              </a:rPr>
              <a:t> </a:t>
            </a:r>
            <a:r>
              <a:rPr lang="en-US" dirty="0" smtClean="0">
                <a:solidFill>
                  <a:schemeClr val="accent4">
                    <a:lumMod val="75000"/>
                  </a:schemeClr>
                </a:solidFill>
              </a:rPr>
              <a:t>S</a:t>
            </a:r>
            <a:r>
              <a:rPr lang="en-US" dirty="0" smtClean="0"/>
              <a:t> </a:t>
            </a:r>
            <a:endParaRPr lang="en-US" dirty="0" smtClean="0">
              <a:solidFill>
                <a:srgbClr val="FC0128"/>
              </a:solidFill>
            </a:endParaRPr>
          </a:p>
          <a:p>
            <a:pPr marL="838200" lvl="1" indent="-381000" defTabSz="914400">
              <a:buFont typeface="Symbol" pitchFamily="18" charset="2"/>
              <a:buNone/>
              <a:defRPr/>
            </a:pPr>
            <a:r>
              <a:rPr lang="en-US" dirty="0" smtClean="0">
                <a:solidFill>
                  <a:srgbClr val="00AE00"/>
                </a:solidFill>
              </a:rPr>
              <a:t>FROM</a:t>
            </a:r>
            <a:r>
              <a:rPr lang="en-US" dirty="0" smtClean="0">
                <a:solidFill>
                  <a:srgbClr val="FC0128"/>
                </a:solidFill>
              </a:rPr>
              <a:t> </a:t>
            </a:r>
            <a:r>
              <a:rPr lang="en-US" dirty="0" smtClean="0">
                <a:solidFill>
                  <a:schemeClr val="accent4">
                    <a:lumMod val="75000"/>
                  </a:schemeClr>
                </a:solidFill>
              </a:rPr>
              <a:t>R</a:t>
            </a:r>
          </a:p>
          <a:p>
            <a:pPr marL="838200" lvl="1" indent="-381000" defTabSz="914400">
              <a:buFont typeface="Symbol" pitchFamily="18" charset="2"/>
              <a:buNone/>
              <a:defRPr/>
            </a:pPr>
            <a:r>
              <a:rPr lang="en-US" dirty="0" smtClean="0">
                <a:solidFill>
                  <a:srgbClr val="00AE00"/>
                </a:solidFill>
              </a:rPr>
              <a:t>UNION</a:t>
            </a:r>
          </a:p>
          <a:p>
            <a:pPr marL="838200" lvl="1" indent="-381000" defTabSz="914400">
              <a:buFont typeface="Symbol" pitchFamily="18" charset="2"/>
              <a:buNone/>
              <a:defRPr/>
            </a:pPr>
            <a:r>
              <a:rPr lang="en-US" dirty="0" smtClean="0">
                <a:solidFill>
                  <a:srgbClr val="00AE00"/>
                </a:solidFill>
              </a:rPr>
              <a:t>SELECT</a:t>
            </a:r>
            <a:r>
              <a:rPr lang="en-US" dirty="0" smtClean="0">
                <a:solidFill>
                  <a:srgbClr val="FC0128"/>
                </a:solidFill>
              </a:rPr>
              <a:t> </a:t>
            </a:r>
            <a:r>
              <a:rPr lang="en-US" dirty="0" smtClean="0">
                <a:solidFill>
                  <a:schemeClr val="accent4">
                    <a:lumMod val="75000"/>
                  </a:schemeClr>
                </a:solidFill>
              </a:rPr>
              <a:t>*</a:t>
            </a:r>
          </a:p>
          <a:p>
            <a:pPr marL="838200" lvl="1" indent="-381000" defTabSz="914400">
              <a:buFont typeface="Symbol" pitchFamily="18" charset="2"/>
              <a:buNone/>
              <a:defRPr/>
            </a:pPr>
            <a:r>
              <a:rPr lang="en-US" dirty="0" smtClean="0">
                <a:solidFill>
                  <a:srgbClr val="00AE00"/>
                </a:solidFill>
              </a:rPr>
              <a:t>FROM</a:t>
            </a:r>
            <a:r>
              <a:rPr lang="en-US" dirty="0" smtClean="0">
                <a:solidFill>
                  <a:srgbClr val="FC0128"/>
                </a:solidFill>
              </a:rPr>
              <a:t> </a:t>
            </a:r>
            <a:r>
              <a:rPr lang="en-US" dirty="0" smtClean="0">
                <a:solidFill>
                  <a:schemeClr val="accent4">
                    <a:lumMod val="75000"/>
                  </a:schemeClr>
                </a:solidFill>
              </a:rPr>
              <a:t>S</a:t>
            </a:r>
          </a:p>
          <a:p>
            <a:pPr marL="838200" lvl="1" indent="-381000" defTabSz="914400">
              <a:buFont typeface="Symbol" pitchFamily="18" charset="2"/>
              <a:buNone/>
              <a:defRPr/>
            </a:pPr>
            <a:r>
              <a:rPr lang="en-US" dirty="0" smtClean="0"/>
              <a:t> 	</a:t>
            </a:r>
          </a:p>
          <a:p>
            <a:pPr marL="838200" lvl="1" indent="-381000" defTabSz="914400">
              <a:buFont typeface="Symbol" pitchFamily="18" charset="2"/>
              <a:buNone/>
              <a:defRPr/>
            </a:pPr>
            <a:endParaRPr lang="en-US" dirty="0" smtClean="0"/>
          </a:p>
          <a:p>
            <a:pPr marL="838200" lvl="1" indent="-381000" defTabSz="914400">
              <a:buFont typeface="Symbol" pitchFamily="18" charset="2"/>
              <a:buNone/>
              <a:defRPr/>
            </a:pPr>
            <a:endParaRPr lang="en-US" dirty="0" smtClean="0"/>
          </a:p>
          <a:p>
            <a:pPr marL="457200" indent="-457200" defTabSz="914400">
              <a:defRPr/>
            </a:pPr>
            <a:endParaRPr lang="en-US" dirty="0" smtClean="0"/>
          </a:p>
          <a:p>
            <a:pPr marL="457200" indent="-457200" defTabSz="914400">
              <a:defRPr/>
            </a:pPr>
            <a:r>
              <a:rPr lang="en-US" dirty="0" smtClean="0"/>
              <a:t>Note: We happened to choose to remove duplicate rows</a:t>
            </a:r>
          </a:p>
          <a:p>
            <a:pPr marL="457200" indent="-457200" defTabSz="914400">
              <a:defRPr/>
            </a:pPr>
            <a:r>
              <a:rPr lang="en-US" dirty="0" smtClean="0"/>
              <a:t>Union compatibility required</a:t>
            </a:r>
          </a:p>
        </p:txBody>
      </p:sp>
      <p:graphicFrame>
        <p:nvGraphicFramePr>
          <p:cNvPr id="6" name="Content Placeholder 3"/>
          <p:cNvGraphicFramePr>
            <a:graphicFrameLocks/>
          </p:cNvGraphicFramePr>
          <p:nvPr/>
        </p:nvGraphicFramePr>
        <p:xfrm>
          <a:off x="1905000" y="1143000"/>
          <a:ext cx="2844801" cy="1112520"/>
        </p:xfrm>
        <a:graphic>
          <a:graphicData uri="http://schemas.openxmlformats.org/drawingml/2006/table">
            <a:tbl>
              <a:tblPr firstRow="1" bandCol="1">
                <a:tableStyleId>{21E4AEA4-8DFA-4A89-87EB-49C32662AFE0}</a:tableStyleId>
              </a:tblPr>
              <a:tblGrid>
                <a:gridCol w="948267"/>
                <a:gridCol w="948267"/>
                <a:gridCol w="948267"/>
              </a:tblGrid>
              <a:tr h="370840">
                <a:tc>
                  <a:txBody>
                    <a:bodyPr/>
                    <a:lstStyle/>
                    <a:p>
                      <a:pPr algn="ctr"/>
                      <a:r>
                        <a:rPr lang="en-US" dirty="0" smtClean="0"/>
                        <a:t>R</a:t>
                      </a: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tr>
              <a:tr h="370840">
                <a:tc>
                  <a:txBody>
                    <a:bodyPr/>
                    <a:lstStyle/>
                    <a:p>
                      <a:endParaRPr lang="en-US" dirty="0"/>
                    </a:p>
                  </a:txBody>
                  <a:tcPr>
                    <a:solidFill>
                      <a:schemeClr val="bg1"/>
                    </a:solidFill>
                  </a:tcPr>
                </a:tc>
                <a:tc>
                  <a:txBody>
                    <a:bodyPr/>
                    <a:lstStyle/>
                    <a:p>
                      <a:pPr algn="r"/>
                      <a:r>
                        <a:rPr lang="en-US" dirty="0" smtClean="0"/>
                        <a:t>1</a:t>
                      </a:r>
                      <a:endParaRPr lang="en-US" dirty="0"/>
                    </a:p>
                  </a:txBody>
                  <a:tcPr/>
                </a:tc>
                <a:tc>
                  <a:txBody>
                    <a:bodyPr/>
                    <a:lstStyle/>
                    <a:p>
                      <a:pPr algn="r"/>
                      <a:r>
                        <a:rPr lang="en-US" dirty="0" smtClean="0"/>
                        <a:t>10</a:t>
                      </a:r>
                      <a:endParaRPr lang="en-US" dirty="0"/>
                    </a:p>
                  </a:txBody>
                  <a:tcPr/>
                </a:tc>
              </a:tr>
              <a:tr h="370840">
                <a:tc>
                  <a:txBody>
                    <a:bodyPr/>
                    <a:lstStyle/>
                    <a:p>
                      <a:endParaRPr lang="en-US" dirty="0"/>
                    </a:p>
                  </a:txBody>
                  <a:tcPr>
                    <a:solidFill>
                      <a:schemeClr val="bg1"/>
                    </a:solidFill>
                  </a:tcPr>
                </a:tc>
                <a:tc>
                  <a:txBody>
                    <a:bodyPr/>
                    <a:lstStyle/>
                    <a:p>
                      <a:pPr algn="r"/>
                      <a:r>
                        <a:rPr lang="en-US" dirty="0" smtClean="0"/>
                        <a:t>2</a:t>
                      </a:r>
                      <a:endParaRPr lang="en-US" dirty="0"/>
                    </a:p>
                  </a:txBody>
                  <a:tcPr/>
                </a:tc>
                <a:tc>
                  <a:txBody>
                    <a:bodyPr/>
                    <a:lstStyle/>
                    <a:p>
                      <a:pPr algn="r"/>
                      <a:r>
                        <a:rPr lang="en-US" dirty="0" smtClean="0"/>
                        <a:t>20</a:t>
                      </a:r>
                      <a:endParaRPr lang="en-US" dirty="0"/>
                    </a:p>
                  </a:txBody>
                  <a:tcPr/>
                </a:tc>
              </a:tr>
            </a:tbl>
          </a:graphicData>
        </a:graphic>
      </p:graphicFrame>
      <p:graphicFrame>
        <p:nvGraphicFramePr>
          <p:cNvPr id="7" name="Content Placeholder 3"/>
          <p:cNvGraphicFramePr>
            <a:graphicFrameLocks/>
          </p:cNvGraphicFramePr>
          <p:nvPr/>
        </p:nvGraphicFramePr>
        <p:xfrm>
          <a:off x="5638800" y="1143000"/>
          <a:ext cx="2844801" cy="1112520"/>
        </p:xfrm>
        <a:graphic>
          <a:graphicData uri="http://schemas.openxmlformats.org/drawingml/2006/table">
            <a:tbl>
              <a:tblPr firstRow="1" bandCol="1">
                <a:tableStyleId>{21E4AEA4-8DFA-4A89-87EB-49C32662AFE0}</a:tableStyleId>
              </a:tblPr>
              <a:tblGrid>
                <a:gridCol w="948267"/>
                <a:gridCol w="948267"/>
                <a:gridCol w="948267"/>
              </a:tblGrid>
              <a:tr h="370840">
                <a:tc>
                  <a:txBody>
                    <a:bodyPr/>
                    <a:lstStyle/>
                    <a:p>
                      <a:pPr algn="ctr"/>
                      <a:r>
                        <a:rPr lang="en-US" dirty="0" smtClean="0"/>
                        <a:t>S</a:t>
                      </a: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tr>
              <a:tr h="370840">
                <a:tc>
                  <a:txBody>
                    <a:bodyPr/>
                    <a:lstStyle/>
                    <a:p>
                      <a:endParaRPr lang="en-US" dirty="0"/>
                    </a:p>
                  </a:txBody>
                  <a:tcPr>
                    <a:solidFill>
                      <a:schemeClr val="bg1"/>
                    </a:solidFill>
                  </a:tcPr>
                </a:tc>
                <a:tc>
                  <a:txBody>
                    <a:bodyPr/>
                    <a:lstStyle/>
                    <a:p>
                      <a:pPr algn="r"/>
                      <a:r>
                        <a:rPr lang="en-US" dirty="0" smtClean="0"/>
                        <a:t>1</a:t>
                      </a:r>
                      <a:endParaRPr lang="en-US" dirty="0"/>
                    </a:p>
                  </a:txBody>
                  <a:tcPr/>
                </a:tc>
                <a:tc>
                  <a:txBody>
                    <a:bodyPr/>
                    <a:lstStyle/>
                    <a:p>
                      <a:pPr algn="r"/>
                      <a:r>
                        <a:rPr lang="en-US" dirty="0" smtClean="0"/>
                        <a:t>10</a:t>
                      </a:r>
                      <a:endParaRPr lang="en-US" dirty="0"/>
                    </a:p>
                  </a:txBody>
                  <a:tcPr/>
                </a:tc>
              </a:tr>
              <a:tr h="370840">
                <a:tc>
                  <a:txBody>
                    <a:bodyPr/>
                    <a:lstStyle/>
                    <a:p>
                      <a:endParaRPr lang="en-US" dirty="0"/>
                    </a:p>
                  </a:txBody>
                  <a:tcPr>
                    <a:solidFill>
                      <a:schemeClr val="bg1"/>
                    </a:solidFill>
                  </a:tcPr>
                </a:tc>
                <a:tc>
                  <a:txBody>
                    <a:bodyPr/>
                    <a:lstStyle/>
                    <a:p>
                      <a:pPr algn="r"/>
                      <a:r>
                        <a:rPr lang="en-US" dirty="0" smtClean="0"/>
                        <a:t>3</a:t>
                      </a:r>
                      <a:endParaRPr lang="en-US" dirty="0"/>
                    </a:p>
                  </a:txBody>
                  <a:tcPr/>
                </a:tc>
                <a:tc>
                  <a:txBody>
                    <a:bodyPr/>
                    <a:lstStyle/>
                    <a:p>
                      <a:pPr algn="r"/>
                      <a:r>
                        <a:rPr lang="en-US" dirty="0" smtClean="0"/>
                        <a:t>20</a:t>
                      </a:r>
                      <a:endParaRPr lang="en-US" dirty="0"/>
                    </a:p>
                  </a:txBody>
                  <a:tcPr/>
                </a:tc>
              </a:tr>
            </a:tbl>
          </a:graphicData>
        </a:graphic>
      </p:graphicFrame>
      <p:graphicFrame>
        <p:nvGraphicFramePr>
          <p:cNvPr id="9" name="Content Placeholder 3"/>
          <p:cNvGraphicFramePr>
            <a:graphicFrameLocks/>
          </p:cNvGraphicFramePr>
          <p:nvPr/>
        </p:nvGraphicFramePr>
        <p:xfrm>
          <a:off x="3505200" y="4724400"/>
          <a:ext cx="2844801" cy="1483360"/>
        </p:xfrm>
        <a:graphic>
          <a:graphicData uri="http://schemas.openxmlformats.org/drawingml/2006/table">
            <a:tbl>
              <a:tblPr firstRow="1" bandCol="1">
                <a:tableStyleId>{21E4AEA4-8DFA-4A89-87EB-49C32662AFE0}</a:tableStyleId>
              </a:tblPr>
              <a:tblGrid>
                <a:gridCol w="948267"/>
                <a:gridCol w="948267"/>
                <a:gridCol w="948267"/>
              </a:tblGrid>
              <a:tr h="370840">
                <a:tc>
                  <a:txBody>
                    <a:bodyPr/>
                    <a:lstStyle/>
                    <a:p>
                      <a:pPr algn="ct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tr>
              <a:tr h="370840">
                <a:tc>
                  <a:txBody>
                    <a:bodyPr/>
                    <a:lstStyle/>
                    <a:p>
                      <a:endParaRPr lang="en-US" dirty="0"/>
                    </a:p>
                  </a:txBody>
                  <a:tcPr>
                    <a:solidFill>
                      <a:schemeClr val="bg1"/>
                    </a:solidFill>
                  </a:tcPr>
                </a:tc>
                <a:tc>
                  <a:txBody>
                    <a:bodyPr/>
                    <a:lstStyle/>
                    <a:p>
                      <a:pPr algn="r"/>
                      <a:r>
                        <a:rPr lang="en-US" dirty="0" smtClean="0"/>
                        <a:t>1</a:t>
                      </a:r>
                      <a:endParaRPr lang="en-US" dirty="0"/>
                    </a:p>
                  </a:txBody>
                  <a:tcPr/>
                </a:tc>
                <a:tc>
                  <a:txBody>
                    <a:bodyPr/>
                    <a:lstStyle/>
                    <a:p>
                      <a:pPr algn="r"/>
                      <a:r>
                        <a:rPr lang="en-US" dirty="0" smtClean="0"/>
                        <a:t>10</a:t>
                      </a:r>
                      <a:endParaRPr lang="en-US" dirty="0"/>
                    </a:p>
                  </a:txBody>
                  <a:tcPr/>
                </a:tc>
              </a:tr>
              <a:tr h="370840">
                <a:tc>
                  <a:txBody>
                    <a:bodyPr/>
                    <a:lstStyle/>
                    <a:p>
                      <a:endParaRPr lang="en-US" dirty="0"/>
                    </a:p>
                  </a:txBody>
                  <a:tcPr>
                    <a:solidFill>
                      <a:schemeClr val="bg1"/>
                    </a:solidFill>
                  </a:tcPr>
                </a:tc>
                <a:tc>
                  <a:txBody>
                    <a:bodyPr/>
                    <a:lstStyle/>
                    <a:p>
                      <a:pPr algn="r"/>
                      <a:r>
                        <a:rPr lang="en-US" dirty="0" smtClean="0"/>
                        <a:t>2</a:t>
                      </a:r>
                      <a:endParaRPr lang="en-US" dirty="0"/>
                    </a:p>
                  </a:txBody>
                  <a:tcPr/>
                </a:tc>
                <a:tc>
                  <a:txBody>
                    <a:bodyPr/>
                    <a:lstStyle/>
                    <a:p>
                      <a:pPr algn="r"/>
                      <a:r>
                        <a:rPr lang="en-US" dirty="0" smtClean="0"/>
                        <a:t>20</a:t>
                      </a:r>
                      <a:endParaRPr lang="en-US" dirty="0"/>
                    </a:p>
                  </a:txBody>
                  <a:tcPr/>
                </a:tc>
              </a:tr>
              <a:tr h="370840">
                <a:tc>
                  <a:txBody>
                    <a:bodyPr/>
                    <a:lstStyle/>
                    <a:p>
                      <a:endParaRPr lang="en-US" dirty="0"/>
                    </a:p>
                  </a:txBody>
                  <a:tcPr>
                    <a:solidFill>
                      <a:schemeClr val="bg1"/>
                    </a:solidFill>
                  </a:tcPr>
                </a:tc>
                <a:tc>
                  <a:txBody>
                    <a:bodyPr/>
                    <a:lstStyle/>
                    <a:p>
                      <a:pPr algn="r"/>
                      <a:r>
                        <a:rPr lang="en-US" dirty="0" smtClean="0"/>
                        <a:t>3</a:t>
                      </a:r>
                      <a:endParaRPr lang="en-US" dirty="0"/>
                    </a:p>
                  </a:txBody>
                  <a:tcPr/>
                </a:tc>
                <a:tc>
                  <a:txBody>
                    <a:bodyPr/>
                    <a:lstStyle/>
                    <a:p>
                      <a:pPr algn="r"/>
                      <a:r>
                        <a:rPr lang="en-US" dirty="0" smtClean="0"/>
                        <a:t>20</a:t>
                      </a:r>
                      <a:endParaRPr lang="en-US" dirty="0"/>
                    </a:p>
                  </a:txBody>
                  <a:tcPr/>
                </a:tc>
              </a:tr>
            </a:tbl>
          </a:graphicData>
        </a:graphic>
      </p:graphicFrame>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63491"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63492" name="Rectangle 4"/>
          <p:cNvSpPr>
            <a:spLocks noGrp="1" noChangeArrowheads="1"/>
          </p:cNvSpPr>
          <p:nvPr>
            <p:ph type="title"/>
          </p:nvPr>
        </p:nvSpPr>
        <p:spPr>
          <a:noFill/>
        </p:spPr>
        <p:txBody>
          <a:bodyPr lIns="102590" tIns="51296" rIns="102590" bIns="51296"/>
          <a:lstStyle/>
          <a:p>
            <a:pPr defTabSz="914400"/>
            <a:r>
              <a:rPr lang="en-US" sz="2400" i="0" smtClean="0">
                <a:solidFill>
                  <a:srgbClr val="00AE00"/>
                </a:solidFill>
                <a:sym typeface="Symbol" pitchFamily="18" charset="2"/>
              </a:rPr>
              <a:t></a:t>
            </a:r>
            <a:r>
              <a:rPr lang="en-US" i="0" smtClean="0"/>
              <a:t>: </a:t>
            </a:r>
            <a:r>
              <a:rPr lang="en-US" smtClean="0"/>
              <a:t>Difference</a:t>
            </a:r>
          </a:p>
        </p:txBody>
      </p:sp>
      <p:sp>
        <p:nvSpPr>
          <p:cNvPr id="62469" name="Rectangle 5"/>
          <p:cNvSpPr>
            <a:spLocks noGrp="1" noChangeArrowheads="1"/>
          </p:cNvSpPr>
          <p:nvPr>
            <p:ph type="body" idx="1"/>
          </p:nvPr>
        </p:nvSpPr>
        <p:spPr/>
        <p:txBody>
          <a:bodyPr lIns="102590" tIns="51296" rIns="102590" bIns="51296"/>
          <a:lstStyle/>
          <a:p>
            <a:pPr marL="457200" indent="-457200" defTabSz="914400">
              <a:defRPr/>
            </a:pPr>
            <a:endParaRPr lang="en-US" dirty="0" smtClean="0"/>
          </a:p>
          <a:p>
            <a:pPr marL="457200" indent="-457200" defTabSz="914400">
              <a:defRPr/>
            </a:pPr>
            <a:endParaRPr lang="en-US" dirty="0" smtClean="0"/>
          </a:p>
          <a:p>
            <a:pPr marL="457200" indent="-457200" defTabSz="914400">
              <a:defRPr/>
            </a:pPr>
            <a:endParaRPr lang="en-US" dirty="0" smtClean="0"/>
          </a:p>
          <a:p>
            <a:pPr marL="457200" indent="-457200" defTabSz="914400">
              <a:defRPr/>
            </a:pPr>
            <a:endParaRPr lang="en-US" dirty="0" smtClean="0"/>
          </a:p>
          <a:p>
            <a:pPr marL="457200" indent="-457200" defTabSz="914400">
              <a:defRPr/>
            </a:pPr>
            <a:r>
              <a:rPr lang="en-US" dirty="0" smtClean="0"/>
              <a:t>SQL statement                         Relational Algebra</a:t>
            </a:r>
          </a:p>
          <a:p>
            <a:pPr marL="838200" lvl="1" indent="-381000" defTabSz="914400">
              <a:buFont typeface="Symbol" pitchFamily="18" charset="2"/>
              <a:buNone/>
              <a:defRPr/>
            </a:pPr>
            <a:r>
              <a:rPr lang="en-US" dirty="0" smtClean="0">
                <a:solidFill>
                  <a:srgbClr val="00AE00"/>
                </a:solidFill>
              </a:rPr>
              <a:t>SELECT</a:t>
            </a:r>
            <a:r>
              <a:rPr lang="en-US" dirty="0" smtClean="0">
                <a:solidFill>
                  <a:schemeClr val="accent4">
                    <a:lumMod val="75000"/>
                  </a:schemeClr>
                </a:solidFill>
              </a:rPr>
              <a:t> *</a:t>
            </a:r>
            <a:r>
              <a:rPr lang="en-US" dirty="0" smtClean="0">
                <a:solidFill>
                  <a:srgbClr val="FC0128"/>
                </a:solidFill>
              </a:rPr>
              <a:t>                                          </a:t>
            </a:r>
            <a:r>
              <a:rPr lang="en-US" dirty="0" smtClean="0">
                <a:solidFill>
                  <a:schemeClr val="accent4">
                    <a:lumMod val="75000"/>
                  </a:schemeClr>
                </a:solidFill>
              </a:rPr>
              <a:t>R</a:t>
            </a:r>
            <a:r>
              <a:rPr lang="en-US" b="1" dirty="0" smtClean="0">
                <a:solidFill>
                  <a:srgbClr val="FC0128"/>
                </a:solidFill>
              </a:rPr>
              <a:t> </a:t>
            </a:r>
            <a:r>
              <a:rPr lang="en-US" b="1" dirty="0" smtClean="0">
                <a:solidFill>
                  <a:srgbClr val="00AE00"/>
                </a:solidFill>
                <a:sym typeface="Symbol"/>
              </a:rPr>
              <a:t></a:t>
            </a:r>
            <a:r>
              <a:rPr lang="en-US" b="1" dirty="0" smtClean="0">
                <a:solidFill>
                  <a:srgbClr val="FC0128"/>
                </a:solidFill>
              </a:rPr>
              <a:t> </a:t>
            </a:r>
            <a:r>
              <a:rPr lang="en-US" dirty="0" smtClean="0">
                <a:solidFill>
                  <a:schemeClr val="accent4">
                    <a:lumMod val="75000"/>
                  </a:schemeClr>
                </a:solidFill>
              </a:rPr>
              <a:t>S</a:t>
            </a:r>
          </a:p>
          <a:p>
            <a:pPr marL="838200" lvl="1" indent="-381000" defTabSz="914400">
              <a:buFont typeface="Symbol" pitchFamily="18" charset="2"/>
              <a:buNone/>
              <a:defRPr/>
            </a:pPr>
            <a:r>
              <a:rPr lang="en-US" dirty="0" smtClean="0">
                <a:solidFill>
                  <a:srgbClr val="00AE00"/>
                </a:solidFill>
              </a:rPr>
              <a:t>FROM</a:t>
            </a:r>
            <a:r>
              <a:rPr lang="en-US" dirty="0" smtClean="0">
                <a:solidFill>
                  <a:srgbClr val="FC0128"/>
                </a:solidFill>
              </a:rPr>
              <a:t> </a:t>
            </a:r>
            <a:r>
              <a:rPr lang="en-US" dirty="0" smtClean="0">
                <a:solidFill>
                  <a:schemeClr val="accent4">
                    <a:lumMod val="75000"/>
                  </a:schemeClr>
                </a:solidFill>
              </a:rPr>
              <a:t>R</a:t>
            </a:r>
          </a:p>
          <a:p>
            <a:pPr marL="838200" lvl="1" indent="-381000" defTabSz="914400">
              <a:buFont typeface="Symbol" pitchFamily="18" charset="2"/>
              <a:buNone/>
              <a:defRPr/>
            </a:pPr>
            <a:r>
              <a:rPr lang="en-US" dirty="0" smtClean="0">
                <a:solidFill>
                  <a:srgbClr val="00AE00"/>
                </a:solidFill>
              </a:rPr>
              <a:t>MINUS</a:t>
            </a:r>
          </a:p>
          <a:p>
            <a:pPr marL="838200" lvl="1" indent="-381000" defTabSz="914400">
              <a:buFont typeface="Symbol" pitchFamily="18" charset="2"/>
              <a:buNone/>
              <a:defRPr/>
            </a:pPr>
            <a:r>
              <a:rPr lang="en-US" dirty="0" smtClean="0">
                <a:solidFill>
                  <a:srgbClr val="00AE00"/>
                </a:solidFill>
              </a:rPr>
              <a:t>SELECT</a:t>
            </a:r>
            <a:r>
              <a:rPr lang="en-US" dirty="0" smtClean="0">
                <a:solidFill>
                  <a:srgbClr val="FC0128"/>
                </a:solidFill>
              </a:rPr>
              <a:t> </a:t>
            </a:r>
            <a:r>
              <a:rPr lang="en-US" dirty="0" smtClean="0">
                <a:solidFill>
                  <a:schemeClr val="accent4">
                    <a:lumMod val="75000"/>
                  </a:schemeClr>
                </a:solidFill>
              </a:rPr>
              <a:t>*</a:t>
            </a:r>
          </a:p>
          <a:p>
            <a:pPr marL="838200" lvl="1" indent="-381000" defTabSz="914400">
              <a:buFont typeface="Symbol" pitchFamily="18" charset="2"/>
              <a:buNone/>
              <a:defRPr/>
            </a:pPr>
            <a:r>
              <a:rPr lang="en-US" dirty="0" smtClean="0">
                <a:solidFill>
                  <a:srgbClr val="00AE00"/>
                </a:solidFill>
              </a:rPr>
              <a:t>FROM</a:t>
            </a:r>
            <a:r>
              <a:rPr lang="en-US" dirty="0" smtClean="0">
                <a:solidFill>
                  <a:srgbClr val="FC0128"/>
                </a:solidFill>
              </a:rPr>
              <a:t> </a:t>
            </a:r>
            <a:r>
              <a:rPr lang="en-US" dirty="0" smtClean="0">
                <a:solidFill>
                  <a:schemeClr val="accent4">
                    <a:lumMod val="75000"/>
                  </a:schemeClr>
                </a:solidFill>
              </a:rPr>
              <a:t>S</a:t>
            </a:r>
          </a:p>
          <a:p>
            <a:pPr marL="838200" lvl="1" indent="-381000" defTabSz="914400">
              <a:buFont typeface="Symbol" pitchFamily="18" charset="2"/>
              <a:buNone/>
              <a:defRPr/>
            </a:pPr>
            <a:r>
              <a:rPr lang="en-US" dirty="0" smtClean="0"/>
              <a:t> 	</a:t>
            </a:r>
          </a:p>
          <a:p>
            <a:pPr marL="838200" lvl="1" indent="-381000" defTabSz="914400">
              <a:buFont typeface="Symbol" pitchFamily="18" charset="2"/>
              <a:buNone/>
              <a:defRPr/>
            </a:pPr>
            <a:r>
              <a:rPr lang="en-US" dirty="0" smtClean="0"/>
              <a:t/>
            </a:r>
            <a:br>
              <a:rPr lang="en-US" dirty="0" smtClean="0"/>
            </a:br>
            <a:endParaRPr lang="en-US" dirty="0" smtClean="0"/>
          </a:p>
          <a:p>
            <a:pPr marL="457200" indent="-457200" defTabSz="914400">
              <a:defRPr/>
            </a:pPr>
            <a:endParaRPr lang="en-US" dirty="0" smtClean="0"/>
          </a:p>
          <a:p>
            <a:pPr marL="457200" indent="-457200" defTabSz="914400">
              <a:defRPr/>
            </a:pPr>
            <a:r>
              <a:rPr lang="en-US" dirty="0" smtClean="0"/>
              <a:t>Union compatibility required	</a:t>
            </a:r>
          </a:p>
        </p:txBody>
      </p:sp>
      <p:graphicFrame>
        <p:nvGraphicFramePr>
          <p:cNvPr id="6" name="Content Placeholder 3"/>
          <p:cNvGraphicFramePr>
            <a:graphicFrameLocks/>
          </p:cNvGraphicFramePr>
          <p:nvPr/>
        </p:nvGraphicFramePr>
        <p:xfrm>
          <a:off x="1905000" y="1371600"/>
          <a:ext cx="2844801" cy="1112520"/>
        </p:xfrm>
        <a:graphic>
          <a:graphicData uri="http://schemas.openxmlformats.org/drawingml/2006/table">
            <a:tbl>
              <a:tblPr firstRow="1" bandCol="1">
                <a:tableStyleId>{21E4AEA4-8DFA-4A89-87EB-49C32662AFE0}</a:tableStyleId>
              </a:tblPr>
              <a:tblGrid>
                <a:gridCol w="948267"/>
                <a:gridCol w="948267"/>
                <a:gridCol w="948267"/>
              </a:tblGrid>
              <a:tr h="370840">
                <a:tc>
                  <a:txBody>
                    <a:bodyPr/>
                    <a:lstStyle/>
                    <a:p>
                      <a:pPr algn="ctr"/>
                      <a:r>
                        <a:rPr lang="en-US" dirty="0" smtClean="0"/>
                        <a:t>R</a:t>
                      </a: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tr>
              <a:tr h="370840">
                <a:tc>
                  <a:txBody>
                    <a:bodyPr/>
                    <a:lstStyle/>
                    <a:p>
                      <a:endParaRPr lang="en-US" dirty="0"/>
                    </a:p>
                  </a:txBody>
                  <a:tcPr>
                    <a:solidFill>
                      <a:schemeClr val="bg1"/>
                    </a:solidFill>
                  </a:tcPr>
                </a:tc>
                <a:tc>
                  <a:txBody>
                    <a:bodyPr/>
                    <a:lstStyle/>
                    <a:p>
                      <a:pPr algn="r"/>
                      <a:r>
                        <a:rPr lang="en-US" dirty="0" smtClean="0"/>
                        <a:t>1</a:t>
                      </a:r>
                      <a:endParaRPr lang="en-US" dirty="0"/>
                    </a:p>
                  </a:txBody>
                  <a:tcPr/>
                </a:tc>
                <a:tc>
                  <a:txBody>
                    <a:bodyPr/>
                    <a:lstStyle/>
                    <a:p>
                      <a:pPr algn="r"/>
                      <a:r>
                        <a:rPr lang="en-US" dirty="0" smtClean="0"/>
                        <a:t>10</a:t>
                      </a:r>
                      <a:endParaRPr lang="en-US" dirty="0"/>
                    </a:p>
                  </a:txBody>
                  <a:tcPr/>
                </a:tc>
              </a:tr>
              <a:tr h="370840">
                <a:tc>
                  <a:txBody>
                    <a:bodyPr/>
                    <a:lstStyle/>
                    <a:p>
                      <a:endParaRPr lang="en-US" dirty="0"/>
                    </a:p>
                  </a:txBody>
                  <a:tcPr>
                    <a:solidFill>
                      <a:schemeClr val="bg1"/>
                    </a:solidFill>
                  </a:tcPr>
                </a:tc>
                <a:tc>
                  <a:txBody>
                    <a:bodyPr/>
                    <a:lstStyle/>
                    <a:p>
                      <a:pPr algn="r"/>
                      <a:r>
                        <a:rPr lang="en-US" dirty="0" smtClean="0"/>
                        <a:t>2</a:t>
                      </a:r>
                      <a:endParaRPr lang="en-US" dirty="0"/>
                    </a:p>
                  </a:txBody>
                  <a:tcPr/>
                </a:tc>
                <a:tc>
                  <a:txBody>
                    <a:bodyPr/>
                    <a:lstStyle/>
                    <a:p>
                      <a:pPr algn="r"/>
                      <a:r>
                        <a:rPr lang="en-US" dirty="0" smtClean="0"/>
                        <a:t>20</a:t>
                      </a:r>
                      <a:endParaRPr lang="en-US" dirty="0"/>
                    </a:p>
                  </a:txBody>
                  <a:tcPr/>
                </a:tc>
              </a:tr>
            </a:tbl>
          </a:graphicData>
        </a:graphic>
      </p:graphicFrame>
      <p:graphicFrame>
        <p:nvGraphicFramePr>
          <p:cNvPr id="7" name="Content Placeholder 3"/>
          <p:cNvGraphicFramePr>
            <a:graphicFrameLocks/>
          </p:cNvGraphicFramePr>
          <p:nvPr/>
        </p:nvGraphicFramePr>
        <p:xfrm>
          <a:off x="5638800" y="1371600"/>
          <a:ext cx="2844801" cy="1112520"/>
        </p:xfrm>
        <a:graphic>
          <a:graphicData uri="http://schemas.openxmlformats.org/drawingml/2006/table">
            <a:tbl>
              <a:tblPr firstRow="1" bandCol="1">
                <a:tableStyleId>{21E4AEA4-8DFA-4A89-87EB-49C32662AFE0}</a:tableStyleId>
              </a:tblPr>
              <a:tblGrid>
                <a:gridCol w="948267"/>
                <a:gridCol w="948267"/>
                <a:gridCol w="948267"/>
              </a:tblGrid>
              <a:tr h="370840">
                <a:tc>
                  <a:txBody>
                    <a:bodyPr/>
                    <a:lstStyle/>
                    <a:p>
                      <a:pPr algn="ctr"/>
                      <a:r>
                        <a:rPr lang="en-US" dirty="0" smtClean="0"/>
                        <a:t>S</a:t>
                      </a: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tr>
              <a:tr h="370840">
                <a:tc>
                  <a:txBody>
                    <a:bodyPr/>
                    <a:lstStyle/>
                    <a:p>
                      <a:endParaRPr lang="en-US" dirty="0"/>
                    </a:p>
                  </a:txBody>
                  <a:tcPr>
                    <a:solidFill>
                      <a:schemeClr val="bg1"/>
                    </a:solidFill>
                  </a:tcPr>
                </a:tc>
                <a:tc>
                  <a:txBody>
                    <a:bodyPr/>
                    <a:lstStyle/>
                    <a:p>
                      <a:pPr algn="r"/>
                      <a:r>
                        <a:rPr lang="en-US" dirty="0" smtClean="0"/>
                        <a:t>1</a:t>
                      </a:r>
                      <a:endParaRPr lang="en-US" dirty="0"/>
                    </a:p>
                  </a:txBody>
                  <a:tcPr/>
                </a:tc>
                <a:tc>
                  <a:txBody>
                    <a:bodyPr/>
                    <a:lstStyle/>
                    <a:p>
                      <a:pPr algn="r"/>
                      <a:r>
                        <a:rPr lang="en-US" dirty="0" smtClean="0"/>
                        <a:t>10</a:t>
                      </a:r>
                      <a:endParaRPr lang="en-US" dirty="0"/>
                    </a:p>
                  </a:txBody>
                  <a:tcPr/>
                </a:tc>
              </a:tr>
              <a:tr h="370840">
                <a:tc>
                  <a:txBody>
                    <a:bodyPr/>
                    <a:lstStyle/>
                    <a:p>
                      <a:endParaRPr lang="en-US" dirty="0"/>
                    </a:p>
                  </a:txBody>
                  <a:tcPr>
                    <a:solidFill>
                      <a:schemeClr val="bg1"/>
                    </a:solidFill>
                  </a:tcPr>
                </a:tc>
                <a:tc>
                  <a:txBody>
                    <a:bodyPr/>
                    <a:lstStyle/>
                    <a:p>
                      <a:pPr algn="r"/>
                      <a:r>
                        <a:rPr lang="en-US" dirty="0" smtClean="0"/>
                        <a:t>3</a:t>
                      </a:r>
                      <a:endParaRPr lang="en-US" dirty="0"/>
                    </a:p>
                  </a:txBody>
                  <a:tcPr/>
                </a:tc>
                <a:tc>
                  <a:txBody>
                    <a:bodyPr/>
                    <a:lstStyle/>
                    <a:p>
                      <a:pPr algn="r"/>
                      <a:r>
                        <a:rPr lang="en-US" dirty="0" smtClean="0"/>
                        <a:t>20</a:t>
                      </a:r>
                      <a:endParaRPr lang="en-US" dirty="0"/>
                    </a:p>
                  </a:txBody>
                  <a:tcPr/>
                </a:tc>
              </a:tr>
            </a:tbl>
          </a:graphicData>
        </a:graphic>
      </p:graphicFrame>
      <p:graphicFrame>
        <p:nvGraphicFramePr>
          <p:cNvPr id="8" name="Content Placeholder 3"/>
          <p:cNvGraphicFramePr>
            <a:graphicFrameLocks/>
          </p:cNvGraphicFramePr>
          <p:nvPr/>
        </p:nvGraphicFramePr>
        <p:xfrm>
          <a:off x="3733800" y="5486400"/>
          <a:ext cx="2844801" cy="741680"/>
        </p:xfrm>
        <a:graphic>
          <a:graphicData uri="http://schemas.openxmlformats.org/drawingml/2006/table">
            <a:tbl>
              <a:tblPr firstRow="1" bandCol="1">
                <a:tableStyleId>{21E4AEA4-8DFA-4A89-87EB-49C32662AFE0}</a:tableStyleId>
              </a:tblPr>
              <a:tblGrid>
                <a:gridCol w="948267"/>
                <a:gridCol w="948267"/>
                <a:gridCol w="948267"/>
              </a:tblGrid>
              <a:tr h="370840">
                <a:tc>
                  <a:txBody>
                    <a:bodyPr/>
                    <a:lstStyle/>
                    <a:p>
                      <a:pPr algn="ct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tr>
              <a:tr h="370840">
                <a:tc>
                  <a:txBody>
                    <a:bodyPr/>
                    <a:lstStyle/>
                    <a:p>
                      <a:endParaRPr lang="en-US" dirty="0"/>
                    </a:p>
                  </a:txBody>
                  <a:tcPr>
                    <a:solidFill>
                      <a:schemeClr val="bg1"/>
                    </a:solidFill>
                  </a:tcPr>
                </a:tc>
                <a:tc>
                  <a:txBody>
                    <a:bodyPr/>
                    <a:lstStyle/>
                    <a:p>
                      <a:pPr algn="r"/>
                      <a:r>
                        <a:rPr lang="en-US" dirty="0" smtClean="0"/>
                        <a:t>2</a:t>
                      </a:r>
                      <a:endParaRPr lang="en-US" dirty="0"/>
                    </a:p>
                  </a:txBody>
                  <a:tcPr/>
                </a:tc>
                <a:tc>
                  <a:txBody>
                    <a:bodyPr/>
                    <a:lstStyle/>
                    <a:p>
                      <a:pPr algn="r"/>
                      <a:r>
                        <a:rPr lang="en-US" dirty="0" smtClean="0"/>
                        <a:t>20</a:t>
                      </a:r>
                      <a:endParaRPr lang="en-US" dirty="0"/>
                    </a:p>
                  </a:txBody>
                  <a:tcPr/>
                </a:tc>
              </a:tr>
            </a:tbl>
          </a:graphicData>
        </a:graphic>
      </p:graphicFrame>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64515"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64516" name="Rectangle 4"/>
          <p:cNvSpPr>
            <a:spLocks noGrp="1" noChangeArrowheads="1"/>
          </p:cNvSpPr>
          <p:nvPr>
            <p:ph type="title"/>
          </p:nvPr>
        </p:nvSpPr>
        <p:spPr>
          <a:noFill/>
        </p:spPr>
        <p:txBody>
          <a:bodyPr lIns="102590" tIns="51296" rIns="102590" bIns="51296"/>
          <a:lstStyle/>
          <a:p>
            <a:pPr defTabSz="914400"/>
            <a:r>
              <a:rPr lang="en-US" sz="3600" i="0" smtClean="0">
                <a:solidFill>
                  <a:srgbClr val="00AE00"/>
                </a:solidFill>
                <a:sym typeface="Symbol" pitchFamily="18" charset="2"/>
              </a:rPr>
              <a:t></a:t>
            </a:r>
            <a:r>
              <a:rPr lang="en-US" i="0" smtClean="0"/>
              <a:t>: </a:t>
            </a:r>
            <a:r>
              <a:rPr lang="en-US" smtClean="0"/>
              <a:t>Intersection</a:t>
            </a:r>
          </a:p>
        </p:txBody>
      </p:sp>
      <p:sp>
        <p:nvSpPr>
          <p:cNvPr id="63493" name="Rectangle 5"/>
          <p:cNvSpPr>
            <a:spLocks noGrp="1" noChangeArrowheads="1"/>
          </p:cNvSpPr>
          <p:nvPr>
            <p:ph type="body" idx="1"/>
          </p:nvPr>
        </p:nvSpPr>
        <p:spPr/>
        <p:txBody>
          <a:bodyPr lIns="102590" tIns="51296" rIns="102590" bIns="51296"/>
          <a:lstStyle/>
          <a:p>
            <a:pPr marL="457200" indent="-457200" defTabSz="914400">
              <a:defRPr/>
            </a:pPr>
            <a:endParaRPr lang="en-US" dirty="0" smtClean="0"/>
          </a:p>
          <a:p>
            <a:pPr marL="457200" indent="-457200" defTabSz="914400">
              <a:defRPr/>
            </a:pPr>
            <a:endParaRPr lang="en-US" dirty="0" smtClean="0"/>
          </a:p>
          <a:p>
            <a:pPr marL="457200" indent="-457200" defTabSz="914400">
              <a:defRPr/>
            </a:pPr>
            <a:endParaRPr lang="en-US" dirty="0" smtClean="0"/>
          </a:p>
          <a:p>
            <a:pPr marL="457200" indent="-457200" defTabSz="914400">
              <a:defRPr/>
            </a:pPr>
            <a:endParaRPr lang="en-US" dirty="0" smtClean="0"/>
          </a:p>
          <a:p>
            <a:pPr marL="457200" indent="-457200" defTabSz="914400">
              <a:defRPr/>
            </a:pPr>
            <a:r>
              <a:rPr lang="en-US" dirty="0" smtClean="0"/>
              <a:t>SQL statement                              Relational Algebra</a:t>
            </a:r>
          </a:p>
          <a:p>
            <a:pPr marL="838200" lvl="1" indent="-381000" defTabSz="914400">
              <a:buFont typeface="Symbol" pitchFamily="18" charset="2"/>
              <a:buNone/>
              <a:defRPr/>
            </a:pPr>
            <a:r>
              <a:rPr lang="en-US" dirty="0" smtClean="0">
                <a:solidFill>
                  <a:srgbClr val="00AE00"/>
                </a:solidFill>
              </a:rPr>
              <a:t>SELECT</a:t>
            </a:r>
            <a:r>
              <a:rPr lang="en-US" dirty="0" smtClean="0">
                <a:solidFill>
                  <a:srgbClr val="FC0128"/>
                </a:solidFill>
              </a:rPr>
              <a:t> </a:t>
            </a:r>
            <a:r>
              <a:rPr lang="en-US" dirty="0" smtClean="0">
                <a:solidFill>
                  <a:schemeClr val="accent4">
                    <a:lumMod val="75000"/>
                  </a:schemeClr>
                </a:solidFill>
              </a:rPr>
              <a:t>*                                                R</a:t>
            </a:r>
            <a:r>
              <a:rPr lang="en-US" b="1" dirty="0" smtClean="0">
                <a:solidFill>
                  <a:srgbClr val="FC0128"/>
                </a:solidFill>
              </a:rPr>
              <a:t> </a:t>
            </a:r>
            <a:r>
              <a:rPr lang="en-US" b="1" dirty="0" smtClean="0">
                <a:solidFill>
                  <a:srgbClr val="00AE00"/>
                </a:solidFill>
                <a:sym typeface="Symbol" pitchFamily="18" charset="2"/>
              </a:rPr>
              <a:t></a:t>
            </a:r>
            <a:r>
              <a:rPr lang="en-US" b="1" dirty="0" smtClean="0">
                <a:solidFill>
                  <a:srgbClr val="FC0128"/>
                </a:solidFill>
              </a:rPr>
              <a:t> </a:t>
            </a:r>
            <a:r>
              <a:rPr lang="en-US" dirty="0" smtClean="0">
                <a:solidFill>
                  <a:schemeClr val="accent4">
                    <a:lumMod val="75000"/>
                  </a:schemeClr>
                </a:solidFill>
              </a:rPr>
              <a:t>S </a:t>
            </a:r>
          </a:p>
          <a:p>
            <a:pPr marL="838200" lvl="1" indent="-381000" defTabSz="914400">
              <a:buFont typeface="Symbol" pitchFamily="18" charset="2"/>
              <a:buNone/>
              <a:defRPr/>
            </a:pPr>
            <a:r>
              <a:rPr lang="en-US" dirty="0" smtClean="0">
                <a:solidFill>
                  <a:srgbClr val="00AE00"/>
                </a:solidFill>
              </a:rPr>
              <a:t>FROM</a:t>
            </a:r>
            <a:r>
              <a:rPr lang="en-US" dirty="0" smtClean="0">
                <a:solidFill>
                  <a:srgbClr val="FC0128"/>
                </a:solidFill>
              </a:rPr>
              <a:t> </a:t>
            </a:r>
            <a:r>
              <a:rPr lang="en-US" dirty="0" smtClean="0">
                <a:solidFill>
                  <a:schemeClr val="accent4">
                    <a:lumMod val="75000"/>
                  </a:schemeClr>
                </a:solidFill>
              </a:rPr>
              <a:t>R</a:t>
            </a:r>
          </a:p>
          <a:p>
            <a:pPr marL="838200" lvl="1" indent="-381000" defTabSz="914400">
              <a:buFont typeface="Symbol" pitchFamily="18" charset="2"/>
              <a:buNone/>
              <a:defRPr/>
            </a:pPr>
            <a:r>
              <a:rPr lang="en-US" dirty="0" smtClean="0">
                <a:solidFill>
                  <a:srgbClr val="00AE00"/>
                </a:solidFill>
              </a:rPr>
              <a:t>INTERSECT</a:t>
            </a:r>
          </a:p>
          <a:p>
            <a:pPr marL="838200" lvl="1" indent="-381000" defTabSz="914400">
              <a:buFont typeface="Symbol" pitchFamily="18" charset="2"/>
              <a:buNone/>
              <a:defRPr/>
            </a:pPr>
            <a:r>
              <a:rPr lang="en-US" dirty="0" smtClean="0">
                <a:solidFill>
                  <a:srgbClr val="00AE00"/>
                </a:solidFill>
              </a:rPr>
              <a:t>SELECT</a:t>
            </a:r>
            <a:r>
              <a:rPr lang="en-US" dirty="0" smtClean="0">
                <a:solidFill>
                  <a:schemeClr val="accent4">
                    <a:lumMod val="75000"/>
                  </a:schemeClr>
                </a:solidFill>
              </a:rPr>
              <a:t> *</a:t>
            </a:r>
          </a:p>
          <a:p>
            <a:pPr marL="838200" lvl="1" indent="-381000" defTabSz="914400">
              <a:buFont typeface="Symbol" pitchFamily="18" charset="2"/>
              <a:buNone/>
              <a:defRPr/>
            </a:pPr>
            <a:r>
              <a:rPr lang="en-US" dirty="0" smtClean="0">
                <a:solidFill>
                  <a:srgbClr val="00AE00"/>
                </a:solidFill>
              </a:rPr>
              <a:t>FROM</a:t>
            </a:r>
            <a:r>
              <a:rPr lang="en-US" dirty="0" smtClean="0">
                <a:solidFill>
                  <a:srgbClr val="FC0128"/>
                </a:solidFill>
              </a:rPr>
              <a:t> </a:t>
            </a:r>
            <a:r>
              <a:rPr lang="en-US" dirty="0" smtClean="0">
                <a:solidFill>
                  <a:schemeClr val="accent4">
                    <a:lumMod val="75000"/>
                  </a:schemeClr>
                </a:solidFill>
              </a:rPr>
              <a:t>S</a:t>
            </a:r>
          </a:p>
          <a:p>
            <a:pPr marL="838200" lvl="1" indent="-381000" defTabSz="914400">
              <a:buFont typeface="Symbol" pitchFamily="18" charset="2"/>
              <a:buNone/>
              <a:defRPr/>
            </a:pPr>
            <a:endParaRPr lang="en-US" dirty="0" smtClean="0">
              <a:solidFill>
                <a:srgbClr val="FC0128"/>
              </a:solidFill>
            </a:endParaRPr>
          </a:p>
          <a:p>
            <a:pPr marL="838200" lvl="1" indent="-381000" defTabSz="914400">
              <a:buFont typeface="Symbol" pitchFamily="18" charset="2"/>
              <a:buNone/>
              <a:defRPr/>
            </a:pPr>
            <a:r>
              <a:rPr lang="en-US" dirty="0" smtClean="0"/>
              <a:t/>
            </a:r>
            <a:br>
              <a:rPr lang="en-US" dirty="0" smtClean="0"/>
            </a:br>
            <a:endParaRPr lang="en-US" dirty="0" smtClean="0"/>
          </a:p>
          <a:p>
            <a:pPr marL="457200" indent="-457200" defTabSz="914400">
              <a:defRPr/>
            </a:pPr>
            <a:r>
              <a:rPr lang="en-US" dirty="0" smtClean="0"/>
              <a:t>Union compatibility required		</a:t>
            </a:r>
          </a:p>
        </p:txBody>
      </p:sp>
      <p:graphicFrame>
        <p:nvGraphicFramePr>
          <p:cNvPr id="6" name="Content Placeholder 3"/>
          <p:cNvGraphicFramePr>
            <a:graphicFrameLocks/>
          </p:cNvGraphicFramePr>
          <p:nvPr/>
        </p:nvGraphicFramePr>
        <p:xfrm>
          <a:off x="1676400" y="1295400"/>
          <a:ext cx="2844801" cy="1112520"/>
        </p:xfrm>
        <a:graphic>
          <a:graphicData uri="http://schemas.openxmlformats.org/drawingml/2006/table">
            <a:tbl>
              <a:tblPr firstRow="1" bandCol="1">
                <a:tableStyleId>{21E4AEA4-8DFA-4A89-87EB-49C32662AFE0}</a:tableStyleId>
              </a:tblPr>
              <a:tblGrid>
                <a:gridCol w="948267"/>
                <a:gridCol w="948267"/>
                <a:gridCol w="948267"/>
              </a:tblGrid>
              <a:tr h="370840">
                <a:tc>
                  <a:txBody>
                    <a:bodyPr/>
                    <a:lstStyle/>
                    <a:p>
                      <a:pPr algn="ctr"/>
                      <a:r>
                        <a:rPr lang="en-US" dirty="0" smtClean="0"/>
                        <a:t>R</a:t>
                      </a: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tr>
              <a:tr h="370840">
                <a:tc>
                  <a:txBody>
                    <a:bodyPr/>
                    <a:lstStyle/>
                    <a:p>
                      <a:endParaRPr lang="en-US" dirty="0"/>
                    </a:p>
                  </a:txBody>
                  <a:tcPr>
                    <a:solidFill>
                      <a:schemeClr val="bg1"/>
                    </a:solidFill>
                  </a:tcPr>
                </a:tc>
                <a:tc>
                  <a:txBody>
                    <a:bodyPr/>
                    <a:lstStyle/>
                    <a:p>
                      <a:pPr algn="r"/>
                      <a:r>
                        <a:rPr lang="en-US" dirty="0" smtClean="0"/>
                        <a:t>1</a:t>
                      </a:r>
                      <a:endParaRPr lang="en-US" dirty="0"/>
                    </a:p>
                  </a:txBody>
                  <a:tcPr/>
                </a:tc>
                <a:tc>
                  <a:txBody>
                    <a:bodyPr/>
                    <a:lstStyle/>
                    <a:p>
                      <a:pPr algn="r"/>
                      <a:r>
                        <a:rPr lang="en-US" dirty="0" smtClean="0"/>
                        <a:t>10</a:t>
                      </a:r>
                      <a:endParaRPr lang="en-US" dirty="0"/>
                    </a:p>
                  </a:txBody>
                  <a:tcPr/>
                </a:tc>
              </a:tr>
              <a:tr h="370840">
                <a:tc>
                  <a:txBody>
                    <a:bodyPr/>
                    <a:lstStyle/>
                    <a:p>
                      <a:endParaRPr lang="en-US" dirty="0"/>
                    </a:p>
                  </a:txBody>
                  <a:tcPr>
                    <a:solidFill>
                      <a:schemeClr val="bg1"/>
                    </a:solidFill>
                  </a:tcPr>
                </a:tc>
                <a:tc>
                  <a:txBody>
                    <a:bodyPr/>
                    <a:lstStyle/>
                    <a:p>
                      <a:pPr algn="r"/>
                      <a:r>
                        <a:rPr lang="en-US" dirty="0" smtClean="0"/>
                        <a:t>2</a:t>
                      </a:r>
                      <a:endParaRPr lang="en-US" dirty="0"/>
                    </a:p>
                  </a:txBody>
                  <a:tcPr/>
                </a:tc>
                <a:tc>
                  <a:txBody>
                    <a:bodyPr/>
                    <a:lstStyle/>
                    <a:p>
                      <a:pPr algn="r"/>
                      <a:r>
                        <a:rPr lang="en-US" dirty="0" smtClean="0"/>
                        <a:t>20</a:t>
                      </a:r>
                      <a:endParaRPr lang="en-US" dirty="0"/>
                    </a:p>
                  </a:txBody>
                  <a:tcPr/>
                </a:tc>
              </a:tr>
            </a:tbl>
          </a:graphicData>
        </a:graphic>
      </p:graphicFrame>
      <p:graphicFrame>
        <p:nvGraphicFramePr>
          <p:cNvPr id="7" name="Content Placeholder 3"/>
          <p:cNvGraphicFramePr>
            <a:graphicFrameLocks/>
          </p:cNvGraphicFramePr>
          <p:nvPr/>
        </p:nvGraphicFramePr>
        <p:xfrm>
          <a:off x="5410200" y="1295400"/>
          <a:ext cx="2844801" cy="1112520"/>
        </p:xfrm>
        <a:graphic>
          <a:graphicData uri="http://schemas.openxmlformats.org/drawingml/2006/table">
            <a:tbl>
              <a:tblPr firstRow="1" bandCol="1">
                <a:tableStyleId>{21E4AEA4-8DFA-4A89-87EB-49C32662AFE0}</a:tableStyleId>
              </a:tblPr>
              <a:tblGrid>
                <a:gridCol w="948267"/>
                <a:gridCol w="948267"/>
                <a:gridCol w="948267"/>
              </a:tblGrid>
              <a:tr h="370840">
                <a:tc>
                  <a:txBody>
                    <a:bodyPr/>
                    <a:lstStyle/>
                    <a:p>
                      <a:pPr algn="ctr"/>
                      <a:r>
                        <a:rPr lang="en-US" dirty="0" smtClean="0"/>
                        <a:t>S</a:t>
                      </a: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tr>
              <a:tr h="370840">
                <a:tc>
                  <a:txBody>
                    <a:bodyPr/>
                    <a:lstStyle/>
                    <a:p>
                      <a:endParaRPr lang="en-US" dirty="0"/>
                    </a:p>
                  </a:txBody>
                  <a:tcPr>
                    <a:solidFill>
                      <a:schemeClr val="bg1"/>
                    </a:solidFill>
                  </a:tcPr>
                </a:tc>
                <a:tc>
                  <a:txBody>
                    <a:bodyPr/>
                    <a:lstStyle/>
                    <a:p>
                      <a:pPr algn="r"/>
                      <a:r>
                        <a:rPr lang="en-US" dirty="0" smtClean="0"/>
                        <a:t>1</a:t>
                      </a:r>
                      <a:endParaRPr lang="en-US" dirty="0"/>
                    </a:p>
                  </a:txBody>
                  <a:tcPr/>
                </a:tc>
                <a:tc>
                  <a:txBody>
                    <a:bodyPr/>
                    <a:lstStyle/>
                    <a:p>
                      <a:pPr algn="r"/>
                      <a:r>
                        <a:rPr lang="en-US" dirty="0" smtClean="0"/>
                        <a:t>10</a:t>
                      </a:r>
                      <a:endParaRPr lang="en-US" dirty="0"/>
                    </a:p>
                  </a:txBody>
                  <a:tcPr/>
                </a:tc>
              </a:tr>
              <a:tr h="370840">
                <a:tc>
                  <a:txBody>
                    <a:bodyPr/>
                    <a:lstStyle/>
                    <a:p>
                      <a:endParaRPr lang="en-US" dirty="0"/>
                    </a:p>
                  </a:txBody>
                  <a:tcPr>
                    <a:solidFill>
                      <a:schemeClr val="bg1"/>
                    </a:solidFill>
                  </a:tcPr>
                </a:tc>
                <a:tc>
                  <a:txBody>
                    <a:bodyPr/>
                    <a:lstStyle/>
                    <a:p>
                      <a:pPr algn="r"/>
                      <a:r>
                        <a:rPr lang="en-US" dirty="0" smtClean="0"/>
                        <a:t>3</a:t>
                      </a:r>
                      <a:endParaRPr lang="en-US" dirty="0"/>
                    </a:p>
                  </a:txBody>
                  <a:tcPr/>
                </a:tc>
                <a:tc>
                  <a:txBody>
                    <a:bodyPr/>
                    <a:lstStyle/>
                    <a:p>
                      <a:pPr algn="r"/>
                      <a:r>
                        <a:rPr lang="en-US" dirty="0" smtClean="0"/>
                        <a:t>20</a:t>
                      </a:r>
                      <a:endParaRPr lang="en-US" dirty="0"/>
                    </a:p>
                  </a:txBody>
                  <a:tcPr/>
                </a:tc>
              </a:tr>
            </a:tbl>
          </a:graphicData>
        </a:graphic>
      </p:graphicFrame>
      <p:graphicFrame>
        <p:nvGraphicFramePr>
          <p:cNvPr id="8" name="Content Placeholder 3"/>
          <p:cNvGraphicFramePr>
            <a:graphicFrameLocks/>
          </p:cNvGraphicFramePr>
          <p:nvPr/>
        </p:nvGraphicFramePr>
        <p:xfrm>
          <a:off x="3733800" y="5334000"/>
          <a:ext cx="2844801" cy="741680"/>
        </p:xfrm>
        <a:graphic>
          <a:graphicData uri="http://schemas.openxmlformats.org/drawingml/2006/table">
            <a:tbl>
              <a:tblPr firstRow="1" bandCol="1">
                <a:tableStyleId>{21E4AEA4-8DFA-4A89-87EB-49C32662AFE0}</a:tableStyleId>
              </a:tblPr>
              <a:tblGrid>
                <a:gridCol w="948267"/>
                <a:gridCol w="948267"/>
                <a:gridCol w="948267"/>
              </a:tblGrid>
              <a:tr h="370840">
                <a:tc>
                  <a:txBody>
                    <a:bodyPr/>
                    <a:lstStyle/>
                    <a:p>
                      <a:pPr algn="ct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tr>
              <a:tr h="370840">
                <a:tc>
                  <a:txBody>
                    <a:bodyPr/>
                    <a:lstStyle/>
                    <a:p>
                      <a:endParaRPr lang="en-US" dirty="0"/>
                    </a:p>
                  </a:txBody>
                  <a:tcPr>
                    <a:solidFill>
                      <a:schemeClr val="bg1"/>
                    </a:solidFill>
                  </a:tcPr>
                </a:tc>
                <a:tc>
                  <a:txBody>
                    <a:bodyPr/>
                    <a:lstStyle/>
                    <a:p>
                      <a:pPr algn="r"/>
                      <a:r>
                        <a:rPr lang="en-US" dirty="0" smtClean="0"/>
                        <a:t>1</a:t>
                      </a:r>
                      <a:endParaRPr lang="en-US" dirty="0"/>
                    </a:p>
                  </a:txBody>
                  <a:tcPr/>
                </a:tc>
                <a:tc>
                  <a:txBody>
                    <a:bodyPr/>
                    <a:lstStyle/>
                    <a:p>
                      <a:pPr algn="r"/>
                      <a:r>
                        <a:rPr lang="en-US" dirty="0" smtClean="0"/>
                        <a:t>10</a:t>
                      </a:r>
                      <a:endParaRPr lang="en-US" dirty="0"/>
                    </a:p>
                  </a:txBody>
                  <a:tcPr/>
                </a:tc>
              </a:tr>
            </a:tbl>
          </a:graphicData>
        </a:graphic>
      </p:graphicFrame>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US" smtClean="0"/>
              <a:t>Next</a:t>
            </a:r>
          </a:p>
        </p:txBody>
      </p:sp>
      <p:sp>
        <p:nvSpPr>
          <p:cNvPr id="65539" name="Content Placeholder 2"/>
          <p:cNvSpPr>
            <a:spLocks noGrp="1"/>
          </p:cNvSpPr>
          <p:nvPr>
            <p:ph idx="1"/>
          </p:nvPr>
        </p:nvSpPr>
        <p:spPr/>
        <p:txBody>
          <a:bodyPr/>
          <a:lstStyle/>
          <a:p>
            <a:r>
              <a:rPr lang="en-US" smtClean="0"/>
              <a:t>SQL as implemented in commercial databases</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n-US" smtClean="0"/>
              <a:t>Key Ideas</a:t>
            </a:r>
          </a:p>
        </p:txBody>
      </p:sp>
      <p:sp>
        <p:nvSpPr>
          <p:cNvPr id="66563" name="Content Placeholder 2"/>
          <p:cNvSpPr>
            <a:spLocks noGrp="1"/>
          </p:cNvSpPr>
          <p:nvPr>
            <p:ph idx="1"/>
          </p:nvPr>
        </p:nvSpPr>
        <p:spPr/>
        <p:txBody>
          <a:bodyPr/>
          <a:lstStyle/>
          <a:p>
            <a:r>
              <a:rPr lang="en-US" smtClean="0"/>
              <a:t>A relation is a set of rows in a table with labeled columns</a:t>
            </a:r>
          </a:p>
          <a:p>
            <a:r>
              <a:rPr lang="en-US" smtClean="0"/>
              <a:t>Relational algebra as the basis for SQL</a:t>
            </a:r>
          </a:p>
          <a:p>
            <a:r>
              <a:rPr lang="en-US" smtClean="0"/>
              <a:t>Basic operations:</a:t>
            </a:r>
          </a:p>
          <a:p>
            <a:pPr lvl="1"/>
            <a:r>
              <a:rPr lang="en-US" smtClean="0"/>
              <a:t>Union (requires union compatibility)</a:t>
            </a:r>
          </a:p>
          <a:p>
            <a:pPr lvl="1"/>
            <a:r>
              <a:rPr lang="en-US" smtClean="0"/>
              <a:t>Difference (requires union compatibility)</a:t>
            </a:r>
          </a:p>
          <a:p>
            <a:pPr lvl="1"/>
            <a:r>
              <a:rPr lang="en-US" smtClean="0"/>
              <a:t>Intersection (requires union compatibility); technically not a basic operation</a:t>
            </a:r>
          </a:p>
          <a:p>
            <a:pPr lvl="1"/>
            <a:r>
              <a:rPr lang="en-US" smtClean="0"/>
              <a:t>Selection of rows</a:t>
            </a:r>
          </a:p>
          <a:p>
            <a:pPr lvl="1"/>
            <a:r>
              <a:rPr lang="en-US" smtClean="0"/>
              <a:t>Selection of columns</a:t>
            </a:r>
          </a:p>
          <a:p>
            <a:pPr lvl="1"/>
            <a:r>
              <a:rPr lang="en-US" smtClean="0"/>
              <a:t>Cartesian product</a:t>
            </a:r>
          </a:p>
          <a:p>
            <a:r>
              <a:rPr lang="en-US" smtClean="0"/>
              <a:t>These operations define an algebra: given an expression on relations, the result is a relation (this is a “closed” system)</a:t>
            </a:r>
          </a:p>
          <a:p>
            <a:r>
              <a:rPr lang="en-US" smtClean="0"/>
              <a:t>Combining this operations allows production of sophisticated queries</a:t>
            </a:r>
          </a:p>
          <a:p>
            <a:pPr lvl="1"/>
            <a:endParaRPr lang="en-US"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smtClean="0"/>
              <a:t>Key Ideas</a:t>
            </a:r>
          </a:p>
        </p:txBody>
      </p:sp>
      <p:sp>
        <p:nvSpPr>
          <p:cNvPr id="67587" name="Content Placeholder 2"/>
          <p:cNvSpPr>
            <a:spLocks noGrp="1"/>
          </p:cNvSpPr>
          <p:nvPr>
            <p:ph idx="1"/>
          </p:nvPr>
        </p:nvSpPr>
        <p:spPr/>
        <p:txBody>
          <a:bodyPr/>
          <a:lstStyle/>
          <a:p>
            <a:r>
              <a:rPr lang="en-US" smtClean="0"/>
              <a:t>Relational algebra is not universal: We can write programs producing queries that cannot be specified using relational algebra</a:t>
            </a:r>
          </a:p>
          <a:p>
            <a:r>
              <a:rPr lang="en-US" smtClean="0"/>
              <a:t>We focused on relational algebra specified using SQL syntax, as this is more important in practice</a:t>
            </a:r>
          </a:p>
          <a:p>
            <a:r>
              <a:rPr lang="en-US" smtClean="0"/>
              <a:t>The other, “more mathematical” notation came first and is used in research and other venues, but not commercially</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Relational Algebra Versus Full SQL</a:t>
            </a:r>
          </a:p>
        </p:txBody>
      </p:sp>
      <p:sp>
        <p:nvSpPr>
          <p:cNvPr id="12291" name="Rectangle 3"/>
          <p:cNvSpPr>
            <a:spLocks noGrp="1" noChangeArrowheads="1"/>
          </p:cNvSpPr>
          <p:nvPr>
            <p:ph type="body" idx="1"/>
          </p:nvPr>
        </p:nvSpPr>
        <p:spPr/>
        <p:txBody>
          <a:bodyPr/>
          <a:lstStyle/>
          <a:p>
            <a:r>
              <a:rPr lang="en-US" smtClean="0"/>
              <a:t>Relational algebra is restricted to querying the database</a:t>
            </a:r>
          </a:p>
          <a:p>
            <a:r>
              <a:rPr lang="en-US" smtClean="0"/>
              <a:t>Does not have support for </a:t>
            </a:r>
          </a:p>
          <a:p>
            <a:pPr lvl="1"/>
            <a:r>
              <a:rPr lang="en-US" smtClean="0"/>
              <a:t>Primary keys</a:t>
            </a:r>
          </a:p>
          <a:p>
            <a:pPr lvl="1"/>
            <a:r>
              <a:rPr lang="en-US" smtClean="0"/>
              <a:t>Foreign keys</a:t>
            </a:r>
          </a:p>
          <a:p>
            <a:pPr lvl="1"/>
            <a:r>
              <a:rPr lang="en-US" smtClean="0"/>
              <a:t>Inserting data</a:t>
            </a:r>
          </a:p>
          <a:p>
            <a:pPr lvl="1"/>
            <a:r>
              <a:rPr lang="en-US" smtClean="0"/>
              <a:t>Deleting data</a:t>
            </a:r>
          </a:p>
          <a:p>
            <a:pPr lvl="1"/>
            <a:r>
              <a:rPr lang="en-US" smtClean="0"/>
              <a:t>Updating data</a:t>
            </a:r>
          </a:p>
          <a:p>
            <a:pPr lvl="1"/>
            <a:r>
              <a:rPr lang="en-US" smtClean="0"/>
              <a:t>Indexing</a:t>
            </a:r>
          </a:p>
          <a:p>
            <a:pPr lvl="1"/>
            <a:r>
              <a:rPr lang="en-US" smtClean="0"/>
              <a:t>Recovery</a:t>
            </a:r>
          </a:p>
          <a:p>
            <a:pPr lvl="1"/>
            <a:r>
              <a:rPr lang="en-US" smtClean="0"/>
              <a:t>Concurrency</a:t>
            </a:r>
          </a:p>
          <a:p>
            <a:pPr lvl="1"/>
            <a:r>
              <a:rPr lang="en-US" smtClean="0"/>
              <a:t>Security</a:t>
            </a:r>
          </a:p>
          <a:p>
            <a:pPr lvl="1"/>
            <a:r>
              <a:rPr lang="en-US" smtClean="0"/>
              <a:t>…</a:t>
            </a:r>
          </a:p>
          <a:p>
            <a:pPr lvl="1"/>
            <a:endParaRPr lang="en-US" smtClean="0"/>
          </a:p>
          <a:p>
            <a:r>
              <a:rPr lang="en-US" smtClean="0"/>
              <a:t>Does not care about efficiency, only about specifications of what is needed</a:t>
            </a:r>
          </a:p>
          <a:p>
            <a:endParaRPr 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13315"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13316" name="Rectangle 4"/>
          <p:cNvSpPr>
            <a:spLocks noGrp="1" noChangeArrowheads="1"/>
          </p:cNvSpPr>
          <p:nvPr>
            <p:ph type="title"/>
          </p:nvPr>
        </p:nvSpPr>
        <p:spPr/>
        <p:txBody>
          <a:bodyPr/>
          <a:lstStyle/>
          <a:p>
            <a:r>
              <a:rPr lang="en-US" smtClean="0"/>
              <a:t>Operations on relations</a:t>
            </a:r>
          </a:p>
        </p:txBody>
      </p:sp>
      <p:sp>
        <p:nvSpPr>
          <p:cNvPr id="13317" name="Rectangle 5"/>
          <p:cNvSpPr>
            <a:spLocks noGrp="1" noChangeArrowheads="1"/>
          </p:cNvSpPr>
          <p:nvPr>
            <p:ph type="body" idx="1"/>
          </p:nvPr>
        </p:nvSpPr>
        <p:spPr/>
        <p:txBody>
          <a:bodyPr/>
          <a:lstStyle/>
          <a:p>
            <a:r>
              <a:rPr lang="en-US" smtClean="0"/>
              <a:t>There are several fundamental operations on relations</a:t>
            </a:r>
          </a:p>
          <a:p>
            <a:r>
              <a:rPr lang="en-US" smtClean="0"/>
              <a:t>We will describe them in turn:</a:t>
            </a:r>
          </a:p>
          <a:p>
            <a:pPr lvl="1"/>
            <a:r>
              <a:rPr lang="en-US" smtClean="0"/>
              <a:t>Projection</a:t>
            </a:r>
          </a:p>
          <a:p>
            <a:pPr lvl="1"/>
            <a:r>
              <a:rPr lang="en-US" smtClean="0"/>
              <a:t>Selection</a:t>
            </a:r>
          </a:p>
          <a:p>
            <a:pPr lvl="1"/>
            <a:r>
              <a:rPr lang="en-US" smtClean="0"/>
              <a:t>Cartesian product</a:t>
            </a:r>
          </a:p>
          <a:p>
            <a:pPr lvl="1"/>
            <a:r>
              <a:rPr lang="en-US" smtClean="0"/>
              <a:t>Union</a:t>
            </a:r>
          </a:p>
          <a:p>
            <a:pPr lvl="1"/>
            <a:r>
              <a:rPr lang="en-US" smtClean="0"/>
              <a:t>Difference</a:t>
            </a:r>
          </a:p>
          <a:p>
            <a:pPr lvl="1"/>
            <a:r>
              <a:rPr lang="en-US" smtClean="0"/>
              <a:t>Intersection (technically not fundamental)</a:t>
            </a:r>
          </a:p>
          <a:p>
            <a:r>
              <a:rPr lang="en-US" smtClean="0"/>
              <a:t>The very important property: </a:t>
            </a:r>
            <a:r>
              <a:rPr lang="en-US" b="1" i="1" smtClean="0">
                <a:solidFill>
                  <a:srgbClr val="FF0000"/>
                </a:solidFill>
              </a:rPr>
              <a:t>Any operation on relations produces a relation</a:t>
            </a:r>
          </a:p>
          <a:p>
            <a:r>
              <a:rPr lang="en-US" smtClean="0"/>
              <a:t>This is why we call this an </a:t>
            </a:r>
            <a:r>
              <a:rPr lang="en-US" b="1" i="1" smtClean="0">
                <a:solidFill>
                  <a:srgbClr val="FF0000"/>
                </a:solidFill>
              </a:rPr>
              <a:t>algebra</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14339"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14340" name="Rectangle 4"/>
          <p:cNvSpPr>
            <a:spLocks noGrp="1" noChangeArrowheads="1"/>
          </p:cNvSpPr>
          <p:nvPr>
            <p:ph type="title"/>
          </p:nvPr>
        </p:nvSpPr>
        <p:spPr/>
        <p:txBody>
          <a:bodyPr/>
          <a:lstStyle/>
          <a:p>
            <a:r>
              <a:rPr lang="en-US" smtClean="0"/>
              <a:t>Projection: Choice Of Columns</a:t>
            </a:r>
          </a:p>
        </p:txBody>
      </p:sp>
      <p:sp>
        <p:nvSpPr>
          <p:cNvPr id="4159493" name="Rectangle 5"/>
          <p:cNvSpPr>
            <a:spLocks noGrp="1" noChangeArrowheads="1"/>
          </p:cNvSpPr>
          <p:nvPr>
            <p:ph type="body" idx="1"/>
          </p:nvPr>
        </p:nvSpPr>
        <p:spPr/>
        <p:txBody>
          <a:bodyPr/>
          <a:lstStyle/>
          <a:p>
            <a:pPr marL="457200" indent="-457200">
              <a:defRPr/>
            </a:pPr>
            <a:endParaRPr lang="en-US" dirty="0" smtClean="0"/>
          </a:p>
          <a:p>
            <a:pPr marL="457200" indent="-457200">
              <a:defRPr/>
            </a:pPr>
            <a:endParaRPr lang="en-US" dirty="0" smtClean="0"/>
          </a:p>
          <a:p>
            <a:pPr marL="457200" indent="-457200">
              <a:defRPr/>
            </a:pPr>
            <a:endParaRPr lang="en-US" dirty="0" smtClean="0"/>
          </a:p>
          <a:p>
            <a:pPr marL="457200" indent="-457200">
              <a:defRPr/>
            </a:pPr>
            <a:endParaRPr lang="en-US" dirty="0" smtClean="0"/>
          </a:p>
          <a:p>
            <a:pPr marL="457200" indent="-457200">
              <a:defRPr/>
            </a:pPr>
            <a:r>
              <a:rPr lang="en-US" dirty="0" smtClean="0"/>
              <a:t>SQL statement</a:t>
            </a:r>
          </a:p>
          <a:p>
            <a:pPr marL="933450" lvl="1" indent="-381000">
              <a:buFont typeface="Symbol" pitchFamily="18" charset="2"/>
              <a:buNone/>
              <a:defRPr/>
            </a:pPr>
            <a:endParaRPr lang="en-US" dirty="0" smtClean="0"/>
          </a:p>
          <a:p>
            <a:pPr marL="933450" lvl="1" indent="-381000">
              <a:buFont typeface="Symbol" pitchFamily="18" charset="2"/>
              <a:buNone/>
              <a:defRPr/>
            </a:pPr>
            <a:r>
              <a:rPr lang="en-US" dirty="0" smtClean="0">
                <a:solidFill>
                  <a:srgbClr val="00AE00"/>
                </a:solidFill>
              </a:rPr>
              <a:t>SELECT</a:t>
            </a:r>
            <a:r>
              <a:rPr lang="en-US" dirty="0" smtClean="0">
                <a:solidFill>
                  <a:srgbClr val="FC0128"/>
                </a:solidFill>
              </a:rPr>
              <a:t> </a:t>
            </a:r>
            <a:r>
              <a:rPr lang="en-US" dirty="0" smtClean="0">
                <a:solidFill>
                  <a:srgbClr val="063DE8"/>
                </a:solidFill>
              </a:rPr>
              <a:t>B, A, D</a:t>
            </a:r>
          </a:p>
          <a:p>
            <a:pPr marL="933450" lvl="1" indent="-381000">
              <a:buFont typeface="Symbol" pitchFamily="18" charset="2"/>
              <a:buNone/>
              <a:defRPr/>
            </a:pPr>
            <a:r>
              <a:rPr lang="en-US" dirty="0" smtClean="0">
                <a:solidFill>
                  <a:srgbClr val="00AE00"/>
                </a:solidFill>
              </a:rPr>
              <a:t>FROM</a:t>
            </a:r>
            <a:r>
              <a:rPr lang="en-US" dirty="0" smtClean="0">
                <a:solidFill>
                  <a:srgbClr val="FC0128"/>
                </a:solidFill>
              </a:rPr>
              <a:t> </a:t>
            </a:r>
            <a:r>
              <a:rPr lang="en-US" dirty="0" smtClean="0">
                <a:solidFill>
                  <a:srgbClr val="063DE8"/>
                </a:solidFill>
              </a:rPr>
              <a:t>R</a:t>
            </a:r>
          </a:p>
          <a:p>
            <a:pPr marL="933450" lvl="1" indent="-381000">
              <a:buFont typeface="Symbol" pitchFamily="18" charset="2"/>
              <a:buNone/>
              <a:defRPr/>
            </a:pPr>
            <a:endParaRPr lang="en-US" dirty="0" smtClean="0">
              <a:solidFill>
                <a:srgbClr val="FC0128"/>
              </a:solidFill>
            </a:endParaRPr>
          </a:p>
          <a:p>
            <a:pPr marL="933450" lvl="1" indent="-381000">
              <a:buFont typeface="Symbol" pitchFamily="18" charset="2"/>
              <a:buNone/>
              <a:defRPr/>
            </a:pPr>
            <a:endParaRPr lang="en-US" dirty="0" smtClean="0">
              <a:solidFill>
                <a:srgbClr val="FC0128"/>
              </a:solidFill>
            </a:endParaRPr>
          </a:p>
          <a:p>
            <a:pPr marL="933450" lvl="1" indent="-381000">
              <a:buFont typeface="Symbol" pitchFamily="18" charset="2"/>
              <a:buNone/>
              <a:defRPr/>
            </a:pPr>
            <a:endParaRPr lang="en-US" dirty="0" smtClean="0">
              <a:solidFill>
                <a:srgbClr val="FC0128"/>
              </a:solidFill>
            </a:endParaRPr>
          </a:p>
          <a:p>
            <a:pPr marL="933450" lvl="1" indent="-381000">
              <a:buFont typeface="Symbol" pitchFamily="18" charset="2"/>
              <a:buNone/>
              <a:defRPr/>
            </a:pPr>
            <a:endParaRPr lang="en-US" dirty="0" smtClean="0">
              <a:solidFill>
                <a:srgbClr val="FC0128"/>
              </a:solidFill>
            </a:endParaRPr>
          </a:p>
          <a:p>
            <a:pPr marL="933450" lvl="1" indent="-381000">
              <a:buFont typeface="Symbol" pitchFamily="18" charset="2"/>
              <a:buNone/>
              <a:defRPr/>
            </a:pPr>
            <a:endParaRPr lang="en-US" dirty="0" smtClean="0">
              <a:solidFill>
                <a:srgbClr val="FC0128"/>
              </a:solidFill>
            </a:endParaRPr>
          </a:p>
          <a:p>
            <a:pPr marL="520700" indent="-381000">
              <a:defRPr/>
            </a:pPr>
            <a:r>
              <a:rPr lang="en-US" dirty="0" smtClean="0">
                <a:solidFill>
                  <a:schemeClr val="accent4">
                    <a:lumMod val="75000"/>
                  </a:schemeClr>
                </a:solidFill>
              </a:rPr>
              <a:t>We could have removed the duplicate row, but did not have to</a:t>
            </a:r>
          </a:p>
          <a:p>
            <a:pPr marL="457200" indent="-457200">
              <a:defRPr/>
            </a:pPr>
            <a:endParaRPr lang="en-US" dirty="0" smtClean="0">
              <a:solidFill>
                <a:srgbClr val="FC0128"/>
              </a:solidFill>
            </a:endParaRPr>
          </a:p>
          <a:p>
            <a:pPr marL="933450" lvl="1" indent="-381000">
              <a:buFont typeface="Symbol" pitchFamily="18" charset="2"/>
              <a:buNone/>
              <a:defRPr/>
            </a:pPr>
            <a:r>
              <a:rPr lang="en-US" dirty="0" smtClean="0"/>
              <a:t> 		</a:t>
            </a:r>
          </a:p>
          <a:p>
            <a:pPr marL="933450" lvl="1" indent="-381000">
              <a:buFont typeface="Symbol" pitchFamily="18" charset="2"/>
              <a:buNone/>
              <a:defRPr/>
            </a:pPr>
            <a:endParaRPr lang="en-US" dirty="0" smtClean="0"/>
          </a:p>
          <a:p>
            <a:pPr marL="457200" indent="-457200">
              <a:defRPr/>
            </a:pPr>
            <a:endParaRPr lang="en-US" dirty="0" smtClean="0"/>
          </a:p>
        </p:txBody>
      </p:sp>
      <p:graphicFrame>
        <p:nvGraphicFramePr>
          <p:cNvPr id="6" name="Content Placeholder 3"/>
          <p:cNvGraphicFramePr>
            <a:graphicFrameLocks/>
          </p:cNvGraphicFramePr>
          <p:nvPr/>
        </p:nvGraphicFramePr>
        <p:xfrm>
          <a:off x="1752600" y="1219200"/>
          <a:ext cx="4741335" cy="1483360"/>
        </p:xfrm>
        <a:graphic>
          <a:graphicData uri="http://schemas.openxmlformats.org/drawingml/2006/table">
            <a:tbl>
              <a:tblPr firstRow="1" bandCol="1">
                <a:tableStyleId>{21E4AEA4-8DFA-4A89-87EB-49C32662AFE0}</a:tableStyleId>
              </a:tblPr>
              <a:tblGrid>
                <a:gridCol w="948267"/>
                <a:gridCol w="948267"/>
                <a:gridCol w="948267"/>
                <a:gridCol w="948267"/>
                <a:gridCol w="948267"/>
              </a:tblGrid>
              <a:tr h="370840">
                <a:tc>
                  <a:txBody>
                    <a:bodyPr/>
                    <a:lstStyle/>
                    <a:p>
                      <a:pPr algn="ctr"/>
                      <a:r>
                        <a:rPr lang="en-US" dirty="0" smtClean="0"/>
                        <a:t>R</a:t>
                      </a: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c>
                  <a:txBody>
                    <a:bodyPr/>
                    <a:lstStyle/>
                    <a:p>
                      <a:pPr algn="ctr"/>
                      <a:r>
                        <a:rPr lang="en-US" dirty="0" smtClean="0"/>
                        <a:t>D</a:t>
                      </a:r>
                      <a:endParaRPr lang="en-US" dirty="0"/>
                    </a:p>
                  </a:txBody>
                  <a:tcPr/>
                </a:tc>
              </a:tr>
              <a:tr h="370840">
                <a:tc>
                  <a:txBody>
                    <a:bodyPr/>
                    <a:lstStyle/>
                    <a:p>
                      <a:endParaRPr lang="en-US" dirty="0"/>
                    </a:p>
                  </a:txBody>
                  <a:tcPr>
                    <a:solidFill>
                      <a:schemeClr val="bg1"/>
                    </a:solidFill>
                  </a:tcPr>
                </a:tc>
                <a:tc>
                  <a:txBody>
                    <a:bodyPr/>
                    <a:lstStyle/>
                    <a:p>
                      <a:pPr algn="r"/>
                      <a:r>
                        <a:rPr lang="en-US" dirty="0" smtClean="0"/>
                        <a:t>1</a:t>
                      </a:r>
                      <a:endParaRPr lang="en-US" dirty="0"/>
                    </a:p>
                  </a:txBody>
                  <a:tcPr/>
                </a:tc>
                <a:tc>
                  <a:txBody>
                    <a:bodyPr/>
                    <a:lstStyle/>
                    <a:p>
                      <a:pPr algn="r"/>
                      <a:r>
                        <a:rPr lang="en-US" dirty="0" smtClean="0"/>
                        <a:t>10</a:t>
                      </a:r>
                      <a:endParaRPr lang="en-US" dirty="0"/>
                    </a:p>
                  </a:txBody>
                  <a:tcPr/>
                </a:tc>
                <a:tc>
                  <a:txBody>
                    <a:bodyPr/>
                    <a:lstStyle/>
                    <a:p>
                      <a:pPr algn="r"/>
                      <a:r>
                        <a:rPr lang="en-US" dirty="0" smtClean="0"/>
                        <a:t>100</a:t>
                      </a:r>
                      <a:endParaRPr lang="en-US" dirty="0"/>
                    </a:p>
                  </a:txBody>
                  <a:tcPr/>
                </a:tc>
                <a:tc>
                  <a:txBody>
                    <a:bodyPr/>
                    <a:lstStyle/>
                    <a:p>
                      <a:pPr algn="r"/>
                      <a:r>
                        <a:rPr lang="en-US" dirty="0" smtClean="0"/>
                        <a:t>1000</a:t>
                      </a:r>
                      <a:endParaRPr lang="en-US" dirty="0"/>
                    </a:p>
                  </a:txBody>
                  <a:tcPr/>
                </a:tc>
              </a:tr>
              <a:tr h="370840">
                <a:tc>
                  <a:txBody>
                    <a:bodyPr/>
                    <a:lstStyle/>
                    <a:p>
                      <a:endParaRPr lang="en-US" dirty="0"/>
                    </a:p>
                  </a:txBody>
                  <a:tcPr>
                    <a:solidFill>
                      <a:schemeClr val="bg1"/>
                    </a:solidFill>
                  </a:tcPr>
                </a:tc>
                <a:tc>
                  <a:txBody>
                    <a:bodyPr/>
                    <a:lstStyle/>
                    <a:p>
                      <a:pPr algn="r"/>
                      <a:r>
                        <a:rPr lang="en-US" dirty="0" smtClean="0"/>
                        <a:t>1</a:t>
                      </a:r>
                      <a:endParaRPr lang="en-US" dirty="0"/>
                    </a:p>
                  </a:txBody>
                  <a:tcPr/>
                </a:tc>
                <a:tc>
                  <a:txBody>
                    <a:bodyPr/>
                    <a:lstStyle/>
                    <a:p>
                      <a:pPr algn="r"/>
                      <a:r>
                        <a:rPr lang="en-US" dirty="0" smtClean="0"/>
                        <a:t>20</a:t>
                      </a:r>
                      <a:endParaRPr lang="en-US" dirty="0"/>
                    </a:p>
                  </a:txBody>
                  <a:tcPr/>
                </a:tc>
                <a:tc>
                  <a:txBody>
                    <a:bodyPr/>
                    <a:lstStyle/>
                    <a:p>
                      <a:pPr algn="r"/>
                      <a:r>
                        <a:rPr lang="en-US" dirty="0" smtClean="0"/>
                        <a:t>100</a:t>
                      </a:r>
                      <a:endParaRPr lang="en-US" dirty="0"/>
                    </a:p>
                  </a:txBody>
                  <a:tcPr/>
                </a:tc>
                <a:tc>
                  <a:txBody>
                    <a:bodyPr/>
                    <a:lstStyle/>
                    <a:p>
                      <a:pPr algn="r"/>
                      <a:r>
                        <a:rPr lang="en-US" dirty="0" smtClean="0"/>
                        <a:t>1000</a:t>
                      </a:r>
                      <a:endParaRPr lang="en-US" dirty="0"/>
                    </a:p>
                  </a:txBody>
                  <a:tcPr/>
                </a:tc>
              </a:tr>
              <a:tr h="370840">
                <a:tc>
                  <a:txBody>
                    <a:bodyPr/>
                    <a:lstStyle/>
                    <a:p>
                      <a:endParaRPr lang="en-US" dirty="0"/>
                    </a:p>
                  </a:txBody>
                  <a:tcPr>
                    <a:solidFill>
                      <a:schemeClr val="bg1"/>
                    </a:solidFill>
                  </a:tcPr>
                </a:tc>
                <a:tc>
                  <a:txBody>
                    <a:bodyPr/>
                    <a:lstStyle/>
                    <a:p>
                      <a:pPr algn="r"/>
                      <a:r>
                        <a:rPr lang="en-US" dirty="0" smtClean="0"/>
                        <a:t>1</a:t>
                      </a:r>
                      <a:endParaRPr lang="en-US" dirty="0"/>
                    </a:p>
                  </a:txBody>
                  <a:tcPr/>
                </a:tc>
                <a:tc>
                  <a:txBody>
                    <a:bodyPr/>
                    <a:lstStyle/>
                    <a:p>
                      <a:pPr algn="r"/>
                      <a:r>
                        <a:rPr lang="en-US" dirty="0" smtClean="0"/>
                        <a:t>20</a:t>
                      </a:r>
                      <a:endParaRPr lang="en-US" dirty="0"/>
                    </a:p>
                  </a:txBody>
                  <a:tcPr/>
                </a:tc>
                <a:tc>
                  <a:txBody>
                    <a:bodyPr/>
                    <a:lstStyle/>
                    <a:p>
                      <a:pPr algn="r"/>
                      <a:r>
                        <a:rPr lang="en-US" dirty="0" smtClean="0"/>
                        <a:t>200</a:t>
                      </a:r>
                      <a:endParaRPr lang="en-US" dirty="0"/>
                    </a:p>
                  </a:txBody>
                  <a:tcPr/>
                </a:tc>
                <a:tc>
                  <a:txBody>
                    <a:bodyPr/>
                    <a:lstStyle/>
                    <a:p>
                      <a:pPr algn="r"/>
                      <a:r>
                        <a:rPr lang="en-US" dirty="0" smtClean="0"/>
                        <a:t>1000</a:t>
                      </a:r>
                      <a:endParaRPr lang="en-US" dirty="0"/>
                    </a:p>
                  </a:txBody>
                  <a:tcPr/>
                </a:tc>
              </a:tr>
            </a:tbl>
          </a:graphicData>
        </a:graphic>
      </p:graphicFrame>
      <p:graphicFrame>
        <p:nvGraphicFramePr>
          <p:cNvPr id="7" name="Content Placeholder 3"/>
          <p:cNvGraphicFramePr>
            <a:graphicFrameLocks/>
          </p:cNvGraphicFramePr>
          <p:nvPr/>
        </p:nvGraphicFramePr>
        <p:xfrm>
          <a:off x="1828800" y="4724400"/>
          <a:ext cx="3793068" cy="1483360"/>
        </p:xfrm>
        <a:graphic>
          <a:graphicData uri="http://schemas.openxmlformats.org/drawingml/2006/table">
            <a:tbl>
              <a:tblPr firstRow="1" bandCol="1">
                <a:tableStyleId>{21E4AEA4-8DFA-4A89-87EB-49C32662AFE0}</a:tableStyleId>
              </a:tblPr>
              <a:tblGrid>
                <a:gridCol w="948267"/>
                <a:gridCol w="948267"/>
                <a:gridCol w="948267"/>
                <a:gridCol w="948267"/>
              </a:tblGrid>
              <a:tr h="370840">
                <a:tc>
                  <a:txBody>
                    <a:bodyPr/>
                    <a:lstStyle/>
                    <a:p>
                      <a:pPr algn="ctr"/>
                      <a:endParaRPr lang="en-US" dirty="0"/>
                    </a:p>
                  </a:txBody>
                  <a:tcPr/>
                </a:tc>
                <a:tc>
                  <a:txBody>
                    <a:bodyPr/>
                    <a:lstStyle/>
                    <a:p>
                      <a:pPr algn="ctr"/>
                      <a:r>
                        <a:rPr lang="en-US" dirty="0" smtClean="0"/>
                        <a:t>B</a:t>
                      </a:r>
                      <a:endParaRPr lang="en-US" dirty="0"/>
                    </a:p>
                  </a:txBody>
                  <a:tcPr/>
                </a:tc>
                <a:tc>
                  <a:txBody>
                    <a:bodyPr/>
                    <a:lstStyle/>
                    <a:p>
                      <a:pPr algn="ctr"/>
                      <a:r>
                        <a:rPr lang="en-US" dirty="0" smtClean="0"/>
                        <a:t>A</a:t>
                      </a:r>
                      <a:endParaRPr lang="en-US" dirty="0"/>
                    </a:p>
                  </a:txBody>
                  <a:tcPr/>
                </a:tc>
                <a:tc>
                  <a:txBody>
                    <a:bodyPr/>
                    <a:lstStyle/>
                    <a:p>
                      <a:pPr algn="ctr"/>
                      <a:r>
                        <a:rPr lang="en-US" dirty="0" smtClean="0"/>
                        <a:t>D</a:t>
                      </a:r>
                      <a:endParaRPr lang="en-US" dirty="0"/>
                    </a:p>
                  </a:txBody>
                  <a:tcPr/>
                </a:tc>
              </a:tr>
              <a:tr h="370840">
                <a:tc>
                  <a:txBody>
                    <a:bodyPr/>
                    <a:lstStyle/>
                    <a:p>
                      <a:endParaRPr lang="en-US" dirty="0"/>
                    </a:p>
                  </a:txBody>
                  <a:tcPr>
                    <a:solidFill>
                      <a:schemeClr val="bg1"/>
                    </a:solidFill>
                  </a:tcPr>
                </a:tc>
                <a:tc>
                  <a:txBody>
                    <a:bodyPr/>
                    <a:lstStyle/>
                    <a:p>
                      <a:pPr algn="r"/>
                      <a:r>
                        <a:rPr lang="en-US" dirty="0" smtClean="0"/>
                        <a:t>10</a:t>
                      </a:r>
                      <a:endParaRPr lang="en-US" dirty="0"/>
                    </a:p>
                  </a:txBody>
                  <a:tcPr/>
                </a:tc>
                <a:tc>
                  <a:txBody>
                    <a:bodyPr/>
                    <a:lstStyle/>
                    <a:p>
                      <a:pPr algn="r"/>
                      <a:r>
                        <a:rPr lang="en-US" dirty="0" smtClean="0"/>
                        <a:t>1</a:t>
                      </a:r>
                      <a:endParaRPr lang="en-US" dirty="0"/>
                    </a:p>
                  </a:txBody>
                  <a:tcPr/>
                </a:tc>
                <a:tc>
                  <a:txBody>
                    <a:bodyPr/>
                    <a:lstStyle/>
                    <a:p>
                      <a:pPr algn="r"/>
                      <a:r>
                        <a:rPr lang="en-US" dirty="0" smtClean="0"/>
                        <a:t>1000</a:t>
                      </a:r>
                      <a:endParaRPr lang="en-US" dirty="0"/>
                    </a:p>
                  </a:txBody>
                  <a:tcPr/>
                </a:tc>
              </a:tr>
              <a:tr h="370840">
                <a:tc>
                  <a:txBody>
                    <a:bodyPr/>
                    <a:lstStyle/>
                    <a:p>
                      <a:endParaRPr lang="en-US" dirty="0"/>
                    </a:p>
                  </a:txBody>
                  <a:tcPr>
                    <a:solidFill>
                      <a:schemeClr val="bg1"/>
                    </a:solidFill>
                  </a:tcPr>
                </a:tc>
                <a:tc>
                  <a:txBody>
                    <a:bodyPr/>
                    <a:lstStyle/>
                    <a:p>
                      <a:pPr algn="r"/>
                      <a:r>
                        <a:rPr lang="en-US" dirty="0" smtClean="0"/>
                        <a:t>20</a:t>
                      </a:r>
                      <a:endParaRPr lang="en-US" dirty="0"/>
                    </a:p>
                  </a:txBody>
                  <a:tcPr/>
                </a:tc>
                <a:tc>
                  <a:txBody>
                    <a:bodyPr/>
                    <a:lstStyle/>
                    <a:p>
                      <a:pPr algn="r"/>
                      <a:r>
                        <a:rPr lang="en-US" dirty="0" smtClean="0"/>
                        <a:t>1</a:t>
                      </a:r>
                      <a:endParaRPr lang="en-US" dirty="0"/>
                    </a:p>
                  </a:txBody>
                  <a:tcPr/>
                </a:tc>
                <a:tc>
                  <a:txBody>
                    <a:bodyPr/>
                    <a:lstStyle/>
                    <a:p>
                      <a:pPr algn="r"/>
                      <a:r>
                        <a:rPr lang="en-US" dirty="0" smtClean="0"/>
                        <a:t>1000</a:t>
                      </a:r>
                      <a:endParaRPr lang="en-US" dirty="0"/>
                    </a:p>
                  </a:txBody>
                  <a:tcPr/>
                </a:tc>
              </a:tr>
              <a:tr h="370840">
                <a:tc>
                  <a:txBody>
                    <a:bodyPr/>
                    <a:lstStyle/>
                    <a:p>
                      <a:endParaRPr lang="en-US" dirty="0"/>
                    </a:p>
                  </a:txBody>
                  <a:tcPr>
                    <a:solidFill>
                      <a:schemeClr val="bg1"/>
                    </a:solidFill>
                  </a:tcPr>
                </a:tc>
                <a:tc>
                  <a:txBody>
                    <a:bodyPr/>
                    <a:lstStyle/>
                    <a:p>
                      <a:pPr algn="r"/>
                      <a:r>
                        <a:rPr lang="en-US" dirty="0" smtClean="0"/>
                        <a:t>20</a:t>
                      </a:r>
                      <a:endParaRPr lang="en-US" dirty="0"/>
                    </a:p>
                  </a:txBody>
                  <a:tcPr/>
                </a:tc>
                <a:tc>
                  <a:txBody>
                    <a:bodyPr/>
                    <a:lstStyle/>
                    <a:p>
                      <a:pPr algn="r"/>
                      <a:r>
                        <a:rPr lang="en-US" dirty="0" smtClean="0"/>
                        <a:t>1</a:t>
                      </a:r>
                      <a:endParaRPr lang="en-US" dirty="0"/>
                    </a:p>
                  </a:txBody>
                  <a:tcPr/>
                </a:tc>
                <a:tc>
                  <a:txBody>
                    <a:bodyPr/>
                    <a:lstStyle/>
                    <a:p>
                      <a:pPr algn="r"/>
                      <a:r>
                        <a:rPr lang="en-US" dirty="0" smtClean="0"/>
                        <a:t>1000</a:t>
                      </a:r>
                      <a:endParaRPr lang="en-US" dirty="0"/>
                    </a:p>
                  </a:txBody>
                  <a:tcPr/>
                </a:tc>
              </a:tr>
            </a:tbl>
          </a:graphicData>
        </a:graphic>
      </p:graphicFrame>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Pa9605a">
  <a:themeElements>
    <a:clrScheme name="">
      <a:dk1>
        <a:srgbClr val="114FFB"/>
      </a:dk1>
      <a:lt1>
        <a:srgbClr val="FFFFFF"/>
      </a:lt1>
      <a:dk2>
        <a:srgbClr val="000000"/>
      </a:dk2>
      <a:lt2>
        <a:srgbClr val="CECECE"/>
      </a:lt2>
      <a:accent1>
        <a:srgbClr val="DC0081"/>
      </a:accent1>
      <a:accent2>
        <a:srgbClr val="618FFD"/>
      </a:accent2>
      <a:accent3>
        <a:srgbClr val="FFFFFF"/>
      </a:accent3>
      <a:accent4>
        <a:srgbClr val="0D42D6"/>
      </a:accent4>
      <a:accent5>
        <a:srgbClr val="EBAAC1"/>
      </a:accent5>
      <a:accent6>
        <a:srgbClr val="5781E5"/>
      </a:accent6>
      <a:hlink>
        <a:srgbClr val="9E0000"/>
      </a:hlink>
      <a:folHlink>
        <a:srgbClr val="00279F"/>
      </a:folHlink>
    </a:clrScheme>
    <a:fontScheme name="Pa9605a.pp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Pa9605a.pp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9605a.pp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a9605a.pp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9605a.pp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9605a.pp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9605a.pp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a9605a.pp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c:\kedem\powerpnt\pa9605a.ppt</Template>
  <TotalTime>0</TotalTime>
  <Pages>11</Pages>
  <Words>3545</Words>
  <Application>Microsoft Office PowerPoint</Application>
  <PresentationFormat>Custom</PresentationFormat>
  <Paragraphs>1167</Paragraphs>
  <Slides>65</Slides>
  <Notes>65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65</vt:i4>
      </vt:variant>
    </vt:vector>
  </HeadingPairs>
  <TitlesOfParts>
    <vt:vector size="67" baseType="lpstr">
      <vt:lpstr>Pa9605a</vt:lpstr>
      <vt:lpstr>Visio</vt:lpstr>
      <vt:lpstr>Unit 4 Relational Algebra (Using SQL Syntax): Data Manipulation Language For Relations</vt:lpstr>
      <vt:lpstr>Relational Algebra And SQL</vt:lpstr>
      <vt:lpstr>Sets And Operations On Them</vt:lpstr>
      <vt:lpstr>Relations in Relational Algebra</vt:lpstr>
      <vt:lpstr>Reminder: Relations in Relational Algebra</vt:lpstr>
      <vt:lpstr>Many Empty Relations</vt:lpstr>
      <vt:lpstr>Relational Algebra Versus Full SQL</vt:lpstr>
      <vt:lpstr>Operations on relations</vt:lpstr>
      <vt:lpstr>Projection: Choice Of Columns</vt:lpstr>
      <vt:lpstr>Selection: Choice Of Rows</vt:lpstr>
      <vt:lpstr>Selection</vt:lpstr>
      <vt:lpstr>Cartesian Product</vt:lpstr>
      <vt:lpstr>A Typical Use Of Cartesian Product</vt:lpstr>
      <vt:lpstr>A Typical Use Of Cartesian Product</vt:lpstr>
      <vt:lpstr>A Typical Use Of Cartesian Product</vt:lpstr>
      <vt:lpstr>Union</vt:lpstr>
      <vt:lpstr>Union Compatibility</vt:lpstr>
      <vt:lpstr>Difference</vt:lpstr>
      <vt:lpstr>Intersection</vt:lpstr>
      <vt:lpstr>From Relational Algebra to Queries</vt:lpstr>
      <vt:lpstr>From Relational Algebra to Queries</vt:lpstr>
      <vt:lpstr>A Small Example</vt:lpstr>
      <vt:lpstr>Relational Implementation</vt:lpstr>
      <vt:lpstr>Microsoft Access Database</vt:lpstr>
      <vt:lpstr>Microsoft Access Database</vt:lpstr>
      <vt:lpstr>Our Database With Sample Queries Open In Microsoft Access</vt:lpstr>
      <vt:lpstr>Our Database</vt:lpstr>
      <vt:lpstr>Our Instance In Microsoft Access</vt:lpstr>
      <vt:lpstr>A Query</vt:lpstr>
      <vt:lpstr>The Query In Microsoft Access</vt:lpstr>
      <vt:lpstr>A Query</vt:lpstr>
      <vt:lpstr>The Query In Microsoft Access</vt:lpstr>
      <vt:lpstr>A Query</vt:lpstr>
      <vt:lpstr>A Query</vt:lpstr>
      <vt:lpstr>Cartesian Product With Condition: Matching Tuples Indicated</vt:lpstr>
      <vt:lpstr>The Query In Microsoft Access</vt:lpstr>
      <vt:lpstr>A Query</vt:lpstr>
      <vt:lpstr>A Query</vt:lpstr>
      <vt:lpstr>Cartesian Product With Condition: Matching Tuples Indicated</vt:lpstr>
      <vt:lpstr>The Query In Microsoft Access</vt:lpstr>
      <vt:lpstr>A Query</vt:lpstr>
      <vt:lpstr>The Query In Microsoft Access</vt:lpstr>
      <vt:lpstr>A Query</vt:lpstr>
      <vt:lpstr>Cartesian Product With Condition: Matching Tuples Indicated</vt:lpstr>
      <vt:lpstr>The Query In Microsoft Access</vt:lpstr>
      <vt:lpstr>Further Distance</vt:lpstr>
      <vt:lpstr>Relational Algebra Is Not Universal: Cannot Compute (Ancestor,Descendant)</vt:lpstr>
      <vt:lpstr>Relational Algebra Is Not Universal: Cannot Compute (Ancestor,Descendant)</vt:lpstr>
      <vt:lpstr>A Sample Query</vt:lpstr>
      <vt:lpstr>The Query In Microsoft Access</vt:lpstr>
      <vt:lpstr>It Does Not Matter If We Remove Duplicates</vt:lpstr>
      <vt:lpstr>It Does Not Matter If We Remove Duplicates</vt:lpstr>
      <vt:lpstr>Optional Material</vt:lpstr>
      <vt:lpstr>Now To “Pure” Relational Algebra</vt:lpstr>
      <vt:lpstr>p: Projection: Choice Of Columns</vt:lpstr>
      <vt:lpstr>s: Selection: Choice Of Rows</vt:lpstr>
      <vt:lpstr>Selection</vt:lpstr>
      <vt:lpstr>´: Cartesian Product</vt:lpstr>
      <vt:lpstr>A Typical Use Of Cartesian Product</vt:lpstr>
      <vt:lpstr>È: Union</vt:lpstr>
      <vt:lpstr>: Difference</vt:lpstr>
      <vt:lpstr>: Intersection</vt:lpstr>
      <vt:lpstr>Next</vt:lpstr>
      <vt:lpstr>Key Ideas</vt:lpstr>
      <vt:lpstr>Key Ideas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Kedem's transparencies</dc:title>
  <dc:creator/>
  <cp:lastModifiedBy/>
  <cp:revision>770</cp:revision>
  <cp:lastPrinted>1998-04-27T14:50:08Z</cp:lastPrinted>
  <dcterms:created xsi:type="dcterms:W3CDTF">1996-12-06T12:27:14Z</dcterms:created>
  <dcterms:modified xsi:type="dcterms:W3CDTF">2013-02-24T11:15:30Z</dcterms:modified>
</cp:coreProperties>
</file>