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109"/>
  </p:notesMasterIdLst>
  <p:handoutMasterIdLst>
    <p:handoutMasterId r:id="rId110"/>
  </p:handoutMasterIdLst>
  <p:sldIdLst>
    <p:sldId id="961" r:id="rId2"/>
    <p:sldId id="962" r:id="rId3"/>
    <p:sldId id="963" r:id="rId4"/>
    <p:sldId id="964" r:id="rId5"/>
    <p:sldId id="965" r:id="rId6"/>
    <p:sldId id="966" r:id="rId7"/>
    <p:sldId id="967" r:id="rId8"/>
    <p:sldId id="968" r:id="rId9"/>
    <p:sldId id="969" r:id="rId10"/>
    <p:sldId id="970" r:id="rId11"/>
    <p:sldId id="971" r:id="rId12"/>
    <p:sldId id="972" r:id="rId13"/>
    <p:sldId id="973" r:id="rId14"/>
    <p:sldId id="974" r:id="rId15"/>
    <p:sldId id="975" r:id="rId16"/>
    <p:sldId id="976" r:id="rId17"/>
    <p:sldId id="977" r:id="rId18"/>
    <p:sldId id="978" r:id="rId19"/>
    <p:sldId id="979" r:id="rId20"/>
    <p:sldId id="980" r:id="rId21"/>
    <p:sldId id="981" r:id="rId22"/>
    <p:sldId id="982" r:id="rId23"/>
    <p:sldId id="983" r:id="rId24"/>
    <p:sldId id="984" r:id="rId25"/>
    <p:sldId id="985" r:id="rId26"/>
    <p:sldId id="986" r:id="rId27"/>
    <p:sldId id="987" r:id="rId28"/>
    <p:sldId id="988" r:id="rId29"/>
    <p:sldId id="989" r:id="rId30"/>
    <p:sldId id="990" r:id="rId31"/>
    <p:sldId id="991" r:id="rId32"/>
    <p:sldId id="992" r:id="rId33"/>
    <p:sldId id="993" r:id="rId34"/>
    <p:sldId id="994" r:id="rId35"/>
    <p:sldId id="1064" r:id="rId36"/>
    <p:sldId id="1065" r:id="rId37"/>
    <p:sldId id="1066" r:id="rId38"/>
    <p:sldId id="1067" r:id="rId39"/>
    <p:sldId id="995" r:id="rId40"/>
    <p:sldId id="996" r:id="rId41"/>
    <p:sldId id="997" r:id="rId42"/>
    <p:sldId id="998" r:id="rId43"/>
    <p:sldId id="999" r:id="rId44"/>
    <p:sldId id="1000" r:id="rId45"/>
    <p:sldId id="1001" r:id="rId46"/>
    <p:sldId id="1068" r:id="rId47"/>
    <p:sldId id="1002" r:id="rId48"/>
    <p:sldId id="1003" r:id="rId49"/>
    <p:sldId id="1004" r:id="rId50"/>
    <p:sldId id="1005" r:id="rId51"/>
    <p:sldId id="1006" r:id="rId52"/>
    <p:sldId id="1007" r:id="rId53"/>
    <p:sldId id="1008" r:id="rId54"/>
    <p:sldId id="1009" r:id="rId55"/>
    <p:sldId id="1010" r:id="rId56"/>
    <p:sldId id="1011" r:id="rId57"/>
    <p:sldId id="1012" r:id="rId58"/>
    <p:sldId id="1013" r:id="rId59"/>
    <p:sldId id="1014" r:id="rId60"/>
    <p:sldId id="1015" r:id="rId61"/>
    <p:sldId id="1016" r:id="rId62"/>
    <p:sldId id="1017" r:id="rId63"/>
    <p:sldId id="1018" r:id="rId64"/>
    <p:sldId id="1019" r:id="rId65"/>
    <p:sldId id="1020" r:id="rId66"/>
    <p:sldId id="1021" r:id="rId67"/>
    <p:sldId id="1022" r:id="rId68"/>
    <p:sldId id="1023" r:id="rId69"/>
    <p:sldId id="1024" r:id="rId70"/>
    <p:sldId id="1025" r:id="rId71"/>
    <p:sldId id="1026" r:id="rId72"/>
    <p:sldId id="1027" r:id="rId73"/>
    <p:sldId id="1028" r:id="rId74"/>
    <p:sldId id="1029" r:id="rId75"/>
    <p:sldId id="1030" r:id="rId76"/>
    <p:sldId id="1031" r:id="rId77"/>
    <p:sldId id="1032" r:id="rId78"/>
    <p:sldId id="1033" r:id="rId79"/>
    <p:sldId id="1034" r:id="rId80"/>
    <p:sldId id="1035" r:id="rId81"/>
    <p:sldId id="1036" r:id="rId82"/>
    <p:sldId id="1037" r:id="rId83"/>
    <p:sldId id="1038" r:id="rId84"/>
    <p:sldId id="1039" r:id="rId85"/>
    <p:sldId id="1040" r:id="rId86"/>
    <p:sldId id="1041" r:id="rId87"/>
    <p:sldId id="1042" r:id="rId88"/>
    <p:sldId id="1043" r:id="rId89"/>
    <p:sldId id="1044" r:id="rId90"/>
    <p:sldId id="1045" r:id="rId91"/>
    <p:sldId id="1047" r:id="rId92"/>
    <p:sldId id="1048" r:id="rId93"/>
    <p:sldId id="1049" r:id="rId94"/>
    <p:sldId id="1050" r:id="rId95"/>
    <p:sldId id="1051" r:id="rId96"/>
    <p:sldId id="1054" r:id="rId97"/>
    <p:sldId id="1060" r:id="rId98"/>
    <p:sldId id="1061" r:id="rId99"/>
    <p:sldId id="1062" r:id="rId100"/>
    <p:sldId id="1055" r:id="rId101"/>
    <p:sldId id="1063" r:id="rId102"/>
    <p:sldId id="1056" r:id="rId103"/>
    <p:sldId id="1052" r:id="rId104"/>
    <p:sldId id="1053" r:id="rId105"/>
    <p:sldId id="1046" r:id="rId106"/>
    <p:sldId id="1069" r:id="rId107"/>
    <p:sldId id="1070" r:id="rId108"/>
  </p:sldIdLst>
  <p:sldSz cx="10058400" cy="7772400"/>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hiddenSlides="1" scaleToFitPaper="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3DE8"/>
    <a:srgbClr val="FC0128"/>
    <a:srgbClr val="7FFF00"/>
    <a:srgbClr val="00AE00"/>
    <a:srgbClr val="51DC00"/>
    <a:srgbClr val="F35B1B"/>
    <a:srgbClr val="B40128"/>
    <a:srgbClr val="0027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95" autoAdjust="0"/>
    <p:restoredTop sz="99642" autoAdjust="0"/>
  </p:normalViewPr>
  <p:slideViewPr>
    <p:cSldViewPr>
      <p:cViewPr varScale="1">
        <p:scale>
          <a:sx n="92" d="100"/>
          <a:sy n="92" d="100"/>
        </p:scale>
        <p:origin x="-120" y="-1974"/>
      </p:cViewPr>
      <p:guideLst>
        <p:guide orient="horz" pos="2448"/>
        <p:guide pos="3168"/>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60732"/>
    </p:cViewPr>
  </p:sorterViewPr>
  <p:notesViewPr>
    <p:cSldViewPr>
      <p:cViewPr varScale="1">
        <p:scale>
          <a:sx n="79" d="100"/>
          <a:sy n="79" d="100"/>
        </p:scale>
        <p:origin x="-2454"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5" name="Rectangle 3"/>
          <p:cNvSpPr>
            <a:spLocks noChangeArrowheads="1"/>
          </p:cNvSpPr>
          <p:nvPr/>
        </p:nvSpPr>
        <p:spPr bwMode="auto">
          <a:xfrm>
            <a:off x="-23310850" y="241300"/>
            <a:ext cx="56711850" cy="276225"/>
          </a:xfrm>
          <a:prstGeom prst="rect">
            <a:avLst/>
          </a:prstGeom>
          <a:noFill/>
          <a:ln w="12700">
            <a:noFill/>
            <a:miter lim="800000"/>
            <a:headEnd/>
            <a:tailEnd/>
          </a:ln>
          <a:effectLst/>
        </p:spPr>
        <p:txBody>
          <a:bodyPr wrap="none" lIns="91501" tIns="45750" rIns="91501" bIns="45750" anchor="ctr"/>
          <a:lstStyle/>
          <a:p>
            <a:pPr algn="ctr" defTabSz="915424">
              <a:defRPr/>
            </a:pPr>
            <a:endParaRPr lang="en-US" dirty="0">
              <a:latin typeface="Arial" pitchFamily="34" charset="0"/>
            </a:endParaRPr>
          </a:p>
        </p:txBody>
      </p:sp>
    </p:spTree>
    <p:extLst>
      <p:ext uri="{BB962C8B-B14F-4D97-AF65-F5344CB8AC3E}">
        <p14:creationId xmlns:p14="http://schemas.microsoft.com/office/powerpoint/2010/main" val="9846621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3"/>
          <p:cNvSpPr>
            <a:spLocks noGrp="1" noRot="1" noChangeAspect="1" noChangeArrowheads="1" noTextEdit="1"/>
          </p:cNvSpPr>
          <p:nvPr>
            <p:ph type="sldImg" idx="2"/>
          </p:nvPr>
        </p:nvSpPr>
        <p:spPr bwMode="auto">
          <a:xfrm>
            <a:off x="1025525" y="485775"/>
            <a:ext cx="5264150" cy="4068763"/>
          </a:xfrm>
          <a:prstGeom prst="rect">
            <a:avLst/>
          </a:prstGeom>
          <a:noFill/>
          <a:ln w="12700">
            <a:solidFill>
              <a:schemeClr val="tx1"/>
            </a:solidFill>
            <a:miter lim="800000"/>
            <a:headEnd/>
            <a:tailEnd/>
          </a:ln>
        </p:spPr>
      </p:sp>
      <p:sp>
        <p:nvSpPr>
          <p:cNvPr id="2052" name="Rectangle 4"/>
          <p:cNvSpPr>
            <a:spLocks noGrp="1" noChangeArrowheads="1"/>
          </p:cNvSpPr>
          <p:nvPr>
            <p:ph type="body" sz="quarter" idx="3"/>
          </p:nvPr>
        </p:nvSpPr>
        <p:spPr bwMode="auto">
          <a:xfrm>
            <a:off x="609600" y="5459413"/>
            <a:ext cx="5973763" cy="3419475"/>
          </a:xfrm>
          <a:prstGeom prst="rect">
            <a:avLst/>
          </a:prstGeom>
          <a:noFill/>
          <a:ln w="12700">
            <a:noFill/>
            <a:miter lim="800000"/>
            <a:headEnd/>
            <a:tailEnd/>
          </a:ln>
          <a:effectLst/>
        </p:spPr>
        <p:txBody>
          <a:bodyPr vert="horz" wrap="square" lIns="98925" tIns="50301" rIns="98925" bIns="50301"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4139036036"/>
      </p:ext>
    </p:extLst>
  </p:cSld>
  <p:clrMap bg1="lt1" tx1="dk1" bg2="lt2" tx2="dk2" accent1="accent1" accent2="accent2" accent3="accent3" accent4="accent4" accent5="accent5" accent6="accent6" hlink="hlink" folHlink="folHlink"/>
  <p:notesStyle>
    <a:lvl1pPr marL="233363" indent="-233363" algn="just" defTabSz="949325" rtl="0" eaLnBrk="0" fontAlgn="base" hangingPunct="0">
      <a:lnSpc>
        <a:spcPct val="90000"/>
      </a:lnSpc>
      <a:spcBef>
        <a:spcPct val="40000"/>
      </a:spcBef>
      <a:spcAft>
        <a:spcPct val="0"/>
      </a:spcAft>
      <a:buSzPct val="100000"/>
      <a:buChar char="•"/>
      <a:defRPr sz="1200" kern="1200">
        <a:solidFill>
          <a:schemeClr val="tx1"/>
        </a:solidFill>
        <a:latin typeface="Arial" pitchFamily="34" charset="0"/>
        <a:ea typeface="+mn-ea"/>
        <a:cs typeface="+mn-cs"/>
      </a:defRPr>
    </a:lvl1pPr>
    <a:lvl2pPr marL="698500" indent="-233363" algn="just" defTabSz="949325" rtl="0" eaLnBrk="0" fontAlgn="base" hangingPunct="0">
      <a:lnSpc>
        <a:spcPct val="90000"/>
      </a:lnSpc>
      <a:spcBef>
        <a:spcPct val="40000"/>
      </a:spcBef>
      <a:spcAft>
        <a:spcPct val="0"/>
      </a:spcAft>
      <a:buSzPct val="100000"/>
      <a:buChar char="•"/>
      <a:defRPr sz="1200" kern="1200">
        <a:solidFill>
          <a:schemeClr val="tx1"/>
        </a:solidFill>
        <a:latin typeface="Arial" pitchFamily="34" charset="0"/>
        <a:ea typeface="+mn-ea"/>
        <a:cs typeface="+mn-cs"/>
      </a:defRPr>
    </a:lvl2pPr>
    <a:lvl3pPr marL="1163638" indent="-231775" algn="just" defTabSz="949325" rtl="0" eaLnBrk="0" fontAlgn="base" hangingPunct="0">
      <a:lnSpc>
        <a:spcPct val="90000"/>
      </a:lnSpc>
      <a:spcBef>
        <a:spcPct val="40000"/>
      </a:spcBef>
      <a:spcAft>
        <a:spcPct val="0"/>
      </a:spcAft>
      <a:buSzPct val="100000"/>
      <a:buChar char="•"/>
      <a:defRPr sz="1200" kern="1200">
        <a:solidFill>
          <a:schemeClr val="tx1"/>
        </a:solidFill>
        <a:latin typeface="Arial" pitchFamily="34" charset="0"/>
        <a:ea typeface="+mn-ea"/>
        <a:cs typeface="+mn-cs"/>
      </a:defRPr>
    </a:lvl3pPr>
    <a:lvl4pPr marL="1630363" indent="-233363" algn="just" defTabSz="949325" rtl="0" eaLnBrk="0" fontAlgn="base" hangingPunct="0">
      <a:lnSpc>
        <a:spcPct val="90000"/>
      </a:lnSpc>
      <a:spcBef>
        <a:spcPct val="40000"/>
      </a:spcBef>
      <a:spcAft>
        <a:spcPct val="0"/>
      </a:spcAft>
      <a:buSzPct val="100000"/>
      <a:buChar char="•"/>
      <a:defRPr sz="1200" kern="1200">
        <a:solidFill>
          <a:schemeClr val="tx1"/>
        </a:solidFill>
        <a:latin typeface="Arial" pitchFamily="34" charset="0"/>
        <a:ea typeface="+mn-ea"/>
        <a:cs typeface="+mn-cs"/>
      </a:defRPr>
    </a:lvl4pPr>
    <a:lvl5pPr marL="2095500" indent="-233363" algn="just" defTabSz="949325" rtl="0" eaLnBrk="0" fontAlgn="base" hangingPunct="0">
      <a:lnSpc>
        <a:spcPct val="90000"/>
      </a:lnSpc>
      <a:spcBef>
        <a:spcPct val="40000"/>
      </a:spcBef>
      <a:spcAft>
        <a:spcPct val="0"/>
      </a:spcAft>
      <a:buSzPct val="100000"/>
      <a:buChar char="•"/>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xfrm>
            <a:off x="1025525" y="485775"/>
            <a:ext cx="5265738" cy="4068763"/>
          </a:xfrm>
          <a:ln/>
        </p:spPr>
      </p:sp>
      <p:sp>
        <p:nvSpPr>
          <p:cNvPr id="112643" name="Rectangle 3"/>
          <p:cNvSpPr>
            <a:spLocks noGrp="1" noChangeArrowheads="1"/>
          </p:cNvSpPr>
          <p:nvPr>
            <p:ph type="body" idx="1"/>
          </p:nvPr>
        </p:nvSpPr>
        <p:spPr>
          <a:xfrm>
            <a:off x="609600" y="5457825"/>
            <a:ext cx="5973763" cy="3421063"/>
          </a:xfrm>
          <a:noFill/>
          <a:ln w="9525"/>
        </p:spPr>
        <p:txBody>
          <a:bodyPr lIns="98918" tIns="50298" rIns="98918" bIns="50298"/>
          <a:lstStyle/>
          <a:p>
            <a:endParaRPr lang="en-US" dirty="0"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4144963" y="-1588"/>
            <a:ext cx="3170237"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21859" name="Rectangle 3"/>
          <p:cNvSpPr>
            <a:spLocks noChangeArrowheads="1"/>
          </p:cNvSpPr>
          <p:nvPr/>
        </p:nvSpPr>
        <p:spPr bwMode="auto">
          <a:xfrm>
            <a:off x="4144963" y="9118600"/>
            <a:ext cx="3170237"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320</a:t>
            </a:r>
          </a:p>
        </p:txBody>
      </p:sp>
      <p:sp>
        <p:nvSpPr>
          <p:cNvPr id="121860" name="Rectangle 4"/>
          <p:cNvSpPr>
            <a:spLocks noChangeArrowheads="1"/>
          </p:cNvSpPr>
          <p:nvPr/>
        </p:nvSpPr>
        <p:spPr bwMode="auto">
          <a:xfrm>
            <a:off x="0" y="9118600"/>
            <a:ext cx="3168650"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21861" name="Rectangle 5"/>
          <p:cNvSpPr>
            <a:spLocks noChangeArrowheads="1"/>
          </p:cNvSpPr>
          <p:nvPr/>
        </p:nvSpPr>
        <p:spPr bwMode="auto">
          <a:xfrm>
            <a:off x="0" y="-1588"/>
            <a:ext cx="3168650"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21862" name="Rectangle 6"/>
          <p:cNvSpPr>
            <a:spLocks noGrp="1" noRot="1" noChangeAspect="1" noChangeArrowheads="1" noTextEdit="1"/>
          </p:cNvSpPr>
          <p:nvPr>
            <p:ph type="sldImg"/>
          </p:nvPr>
        </p:nvSpPr>
        <p:spPr>
          <a:xfrm>
            <a:off x="1335088" y="725488"/>
            <a:ext cx="4646612" cy="3589337"/>
          </a:xfrm>
          <a:ln cap="flat"/>
        </p:spPr>
      </p:sp>
      <p:sp>
        <p:nvSpPr>
          <p:cNvPr id="121863"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Image Placeholder 1"/>
          <p:cNvSpPr>
            <a:spLocks noGrp="1" noRot="1" noChangeAspect="1" noTextEdit="1"/>
          </p:cNvSpPr>
          <p:nvPr>
            <p:ph type="sldImg"/>
          </p:nvPr>
        </p:nvSpPr>
        <p:spPr>
          <a:ln/>
        </p:spPr>
      </p:sp>
      <p:sp>
        <p:nvSpPr>
          <p:cNvPr id="214019"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Slide Image Placeholder 1"/>
          <p:cNvSpPr>
            <a:spLocks noGrp="1" noRot="1" noChangeAspect="1" noTextEdit="1"/>
          </p:cNvSpPr>
          <p:nvPr>
            <p:ph type="sldImg"/>
          </p:nvPr>
        </p:nvSpPr>
        <p:spPr>
          <a:ln/>
        </p:spPr>
      </p:sp>
      <p:sp>
        <p:nvSpPr>
          <p:cNvPr id="215043"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Slide Image Placeholder 1"/>
          <p:cNvSpPr>
            <a:spLocks noGrp="1" noRot="1" noChangeAspect="1" noTextEdit="1"/>
          </p:cNvSpPr>
          <p:nvPr>
            <p:ph type="sldImg"/>
          </p:nvPr>
        </p:nvSpPr>
        <p:spPr>
          <a:ln/>
        </p:spPr>
      </p:sp>
      <p:sp>
        <p:nvSpPr>
          <p:cNvPr id="216067"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ChangeArrowheads="1"/>
          </p:cNvSpPr>
          <p:nvPr/>
        </p:nvSpPr>
        <p:spPr bwMode="auto">
          <a:xfrm>
            <a:off x="4143375" y="-1588"/>
            <a:ext cx="3171825"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219139" name="Rectangle 3"/>
          <p:cNvSpPr>
            <a:spLocks noChangeArrowheads="1"/>
          </p:cNvSpPr>
          <p:nvPr/>
        </p:nvSpPr>
        <p:spPr bwMode="auto">
          <a:xfrm>
            <a:off x="4143375" y="9118600"/>
            <a:ext cx="3171825"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364</a:t>
            </a:r>
          </a:p>
        </p:txBody>
      </p:sp>
      <p:sp>
        <p:nvSpPr>
          <p:cNvPr id="219140" name="Rectangle 4"/>
          <p:cNvSpPr>
            <a:spLocks noChangeArrowheads="1"/>
          </p:cNvSpPr>
          <p:nvPr/>
        </p:nvSpPr>
        <p:spPr bwMode="auto">
          <a:xfrm>
            <a:off x="0" y="9118600"/>
            <a:ext cx="3170238"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219141" name="Rectangle 5"/>
          <p:cNvSpPr>
            <a:spLocks noChangeArrowheads="1"/>
          </p:cNvSpPr>
          <p:nvPr/>
        </p:nvSpPr>
        <p:spPr bwMode="auto">
          <a:xfrm>
            <a:off x="0" y="-1588"/>
            <a:ext cx="3170238"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219142" name="Rectangle 6"/>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
        <p:nvSpPr>
          <p:cNvPr id="219143" name="Rectangle 7"/>
          <p:cNvSpPr>
            <a:spLocks noGrp="1" noRot="1" noChangeAspect="1" noChangeArrowheads="1" noTextEdit="1"/>
          </p:cNvSpPr>
          <p:nvPr>
            <p:ph type="sldImg"/>
          </p:nvPr>
        </p:nvSpPr>
        <p:spPr>
          <a:xfrm>
            <a:off x="1338263" y="725488"/>
            <a:ext cx="4641850" cy="3587750"/>
          </a:xfrm>
          <a:ln cap="flat"/>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Slide Image Placeholder 1"/>
          <p:cNvSpPr>
            <a:spLocks noGrp="1" noRot="1" noChangeAspect="1" noTextEdit="1"/>
          </p:cNvSpPr>
          <p:nvPr>
            <p:ph type="sldImg"/>
          </p:nvPr>
        </p:nvSpPr>
        <p:spPr>
          <a:ln/>
        </p:spPr>
      </p:sp>
      <p:sp>
        <p:nvSpPr>
          <p:cNvPr id="220163"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Slide Image Placeholder 1"/>
          <p:cNvSpPr>
            <a:spLocks noGrp="1" noRot="1" noChangeAspect="1" noTextEdit="1"/>
          </p:cNvSpPr>
          <p:nvPr>
            <p:ph type="sldImg"/>
          </p:nvPr>
        </p:nvSpPr>
        <p:spPr>
          <a:ln/>
        </p:spPr>
      </p:sp>
      <p:sp>
        <p:nvSpPr>
          <p:cNvPr id="221187"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4144963" y="-1588"/>
            <a:ext cx="3170237"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22883" name="Rectangle 3"/>
          <p:cNvSpPr>
            <a:spLocks noChangeArrowheads="1"/>
          </p:cNvSpPr>
          <p:nvPr/>
        </p:nvSpPr>
        <p:spPr bwMode="auto">
          <a:xfrm>
            <a:off x="4144963" y="9118600"/>
            <a:ext cx="3170237"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321</a:t>
            </a:r>
          </a:p>
        </p:txBody>
      </p:sp>
      <p:sp>
        <p:nvSpPr>
          <p:cNvPr id="122884" name="Rectangle 4"/>
          <p:cNvSpPr>
            <a:spLocks noChangeArrowheads="1"/>
          </p:cNvSpPr>
          <p:nvPr/>
        </p:nvSpPr>
        <p:spPr bwMode="auto">
          <a:xfrm>
            <a:off x="0" y="9118600"/>
            <a:ext cx="3168650"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22885" name="Rectangle 5"/>
          <p:cNvSpPr>
            <a:spLocks noChangeArrowheads="1"/>
          </p:cNvSpPr>
          <p:nvPr/>
        </p:nvSpPr>
        <p:spPr bwMode="auto">
          <a:xfrm>
            <a:off x="0" y="-1588"/>
            <a:ext cx="3168650"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22886" name="Rectangle 6"/>
          <p:cNvSpPr>
            <a:spLocks noGrp="1" noRot="1" noChangeAspect="1" noChangeArrowheads="1" noTextEdit="1"/>
          </p:cNvSpPr>
          <p:nvPr>
            <p:ph type="sldImg"/>
          </p:nvPr>
        </p:nvSpPr>
        <p:spPr>
          <a:xfrm>
            <a:off x="1335088" y="725488"/>
            <a:ext cx="4646612" cy="3589337"/>
          </a:xfrm>
          <a:ln cap="flat"/>
        </p:spPr>
      </p:sp>
      <p:sp>
        <p:nvSpPr>
          <p:cNvPr id="122887"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ChangeArrowheads="1"/>
          </p:cNvSpPr>
          <p:nvPr/>
        </p:nvSpPr>
        <p:spPr bwMode="auto">
          <a:xfrm>
            <a:off x="4144963" y="-1588"/>
            <a:ext cx="3170237"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23907" name="Rectangle 3"/>
          <p:cNvSpPr>
            <a:spLocks noChangeArrowheads="1"/>
          </p:cNvSpPr>
          <p:nvPr/>
        </p:nvSpPr>
        <p:spPr bwMode="auto">
          <a:xfrm>
            <a:off x="4144963" y="9118600"/>
            <a:ext cx="3170237"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322</a:t>
            </a:r>
          </a:p>
        </p:txBody>
      </p:sp>
      <p:sp>
        <p:nvSpPr>
          <p:cNvPr id="123908" name="Rectangle 4"/>
          <p:cNvSpPr>
            <a:spLocks noChangeArrowheads="1"/>
          </p:cNvSpPr>
          <p:nvPr/>
        </p:nvSpPr>
        <p:spPr bwMode="auto">
          <a:xfrm>
            <a:off x="0" y="9118600"/>
            <a:ext cx="3168650"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23909" name="Rectangle 5"/>
          <p:cNvSpPr>
            <a:spLocks noChangeArrowheads="1"/>
          </p:cNvSpPr>
          <p:nvPr/>
        </p:nvSpPr>
        <p:spPr bwMode="auto">
          <a:xfrm>
            <a:off x="0" y="-1588"/>
            <a:ext cx="3168650"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23910" name="Rectangle 6"/>
          <p:cNvSpPr>
            <a:spLocks noGrp="1" noRot="1" noChangeAspect="1" noChangeArrowheads="1" noTextEdit="1"/>
          </p:cNvSpPr>
          <p:nvPr>
            <p:ph type="sldImg"/>
          </p:nvPr>
        </p:nvSpPr>
        <p:spPr>
          <a:xfrm>
            <a:off x="1335088" y="725488"/>
            <a:ext cx="4646612" cy="3589337"/>
          </a:xfrm>
          <a:ln cap="flat"/>
        </p:spPr>
      </p:sp>
      <p:sp>
        <p:nvSpPr>
          <p:cNvPr id="123911"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ChangeArrowheads="1"/>
          </p:cNvSpPr>
          <p:nvPr/>
        </p:nvSpPr>
        <p:spPr bwMode="auto">
          <a:xfrm>
            <a:off x="4144963" y="-1588"/>
            <a:ext cx="3170237"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24931" name="Rectangle 3"/>
          <p:cNvSpPr>
            <a:spLocks noChangeArrowheads="1"/>
          </p:cNvSpPr>
          <p:nvPr/>
        </p:nvSpPr>
        <p:spPr bwMode="auto">
          <a:xfrm>
            <a:off x="4144963" y="9118600"/>
            <a:ext cx="3170237"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323</a:t>
            </a:r>
          </a:p>
        </p:txBody>
      </p:sp>
      <p:sp>
        <p:nvSpPr>
          <p:cNvPr id="124932" name="Rectangle 4"/>
          <p:cNvSpPr>
            <a:spLocks noChangeArrowheads="1"/>
          </p:cNvSpPr>
          <p:nvPr/>
        </p:nvSpPr>
        <p:spPr bwMode="auto">
          <a:xfrm>
            <a:off x="0" y="9118600"/>
            <a:ext cx="3168650"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24933" name="Rectangle 5"/>
          <p:cNvSpPr>
            <a:spLocks noChangeArrowheads="1"/>
          </p:cNvSpPr>
          <p:nvPr/>
        </p:nvSpPr>
        <p:spPr bwMode="auto">
          <a:xfrm>
            <a:off x="0" y="-1588"/>
            <a:ext cx="3168650"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24934" name="Rectangle 6"/>
          <p:cNvSpPr>
            <a:spLocks noGrp="1" noRot="1" noChangeAspect="1" noChangeArrowheads="1" noTextEdit="1"/>
          </p:cNvSpPr>
          <p:nvPr>
            <p:ph type="sldImg"/>
          </p:nvPr>
        </p:nvSpPr>
        <p:spPr>
          <a:xfrm>
            <a:off x="1335088" y="725488"/>
            <a:ext cx="4646612" cy="3589337"/>
          </a:xfrm>
          <a:ln cap="flat"/>
        </p:spPr>
      </p:sp>
      <p:sp>
        <p:nvSpPr>
          <p:cNvPr id="124935"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4144963" y="-1588"/>
            <a:ext cx="3170237"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25955" name="Rectangle 3"/>
          <p:cNvSpPr>
            <a:spLocks noChangeArrowheads="1"/>
          </p:cNvSpPr>
          <p:nvPr/>
        </p:nvSpPr>
        <p:spPr bwMode="auto">
          <a:xfrm>
            <a:off x="4144963" y="9118600"/>
            <a:ext cx="3170237"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324</a:t>
            </a:r>
          </a:p>
        </p:txBody>
      </p:sp>
      <p:sp>
        <p:nvSpPr>
          <p:cNvPr id="125956" name="Rectangle 4"/>
          <p:cNvSpPr>
            <a:spLocks noChangeArrowheads="1"/>
          </p:cNvSpPr>
          <p:nvPr/>
        </p:nvSpPr>
        <p:spPr bwMode="auto">
          <a:xfrm>
            <a:off x="0" y="9118600"/>
            <a:ext cx="3168650"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25957" name="Rectangle 5"/>
          <p:cNvSpPr>
            <a:spLocks noChangeArrowheads="1"/>
          </p:cNvSpPr>
          <p:nvPr/>
        </p:nvSpPr>
        <p:spPr bwMode="auto">
          <a:xfrm>
            <a:off x="0" y="-1588"/>
            <a:ext cx="3168650"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25958" name="Rectangle 6"/>
          <p:cNvSpPr>
            <a:spLocks noGrp="1" noRot="1" noChangeAspect="1" noChangeArrowheads="1" noTextEdit="1"/>
          </p:cNvSpPr>
          <p:nvPr>
            <p:ph type="sldImg"/>
          </p:nvPr>
        </p:nvSpPr>
        <p:spPr>
          <a:xfrm>
            <a:off x="1335088" y="725488"/>
            <a:ext cx="4646612" cy="3589337"/>
          </a:xfrm>
          <a:ln cap="flat"/>
        </p:spPr>
      </p:sp>
      <p:sp>
        <p:nvSpPr>
          <p:cNvPr id="125959"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ChangeArrowheads="1"/>
          </p:cNvSpPr>
          <p:nvPr/>
        </p:nvSpPr>
        <p:spPr bwMode="auto">
          <a:xfrm>
            <a:off x="4144963" y="-1588"/>
            <a:ext cx="3170237"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26979" name="Rectangle 3"/>
          <p:cNvSpPr>
            <a:spLocks noChangeArrowheads="1"/>
          </p:cNvSpPr>
          <p:nvPr/>
        </p:nvSpPr>
        <p:spPr bwMode="auto">
          <a:xfrm>
            <a:off x="4144963" y="9118600"/>
            <a:ext cx="3170237"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325</a:t>
            </a:r>
          </a:p>
        </p:txBody>
      </p:sp>
      <p:sp>
        <p:nvSpPr>
          <p:cNvPr id="126980" name="Rectangle 4"/>
          <p:cNvSpPr>
            <a:spLocks noChangeArrowheads="1"/>
          </p:cNvSpPr>
          <p:nvPr/>
        </p:nvSpPr>
        <p:spPr bwMode="auto">
          <a:xfrm>
            <a:off x="0" y="9118600"/>
            <a:ext cx="3168650"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26981" name="Rectangle 5"/>
          <p:cNvSpPr>
            <a:spLocks noChangeArrowheads="1"/>
          </p:cNvSpPr>
          <p:nvPr/>
        </p:nvSpPr>
        <p:spPr bwMode="auto">
          <a:xfrm>
            <a:off x="0" y="-1588"/>
            <a:ext cx="3168650"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26982" name="Rectangle 6"/>
          <p:cNvSpPr>
            <a:spLocks noGrp="1" noRot="1" noChangeAspect="1" noChangeArrowheads="1" noTextEdit="1"/>
          </p:cNvSpPr>
          <p:nvPr>
            <p:ph type="sldImg"/>
          </p:nvPr>
        </p:nvSpPr>
        <p:spPr>
          <a:xfrm>
            <a:off x="1335088" y="725488"/>
            <a:ext cx="4646612" cy="3589337"/>
          </a:xfrm>
          <a:ln cap="flat"/>
        </p:spPr>
      </p:sp>
      <p:sp>
        <p:nvSpPr>
          <p:cNvPr id="126983"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ChangeArrowheads="1"/>
          </p:cNvSpPr>
          <p:nvPr/>
        </p:nvSpPr>
        <p:spPr bwMode="auto">
          <a:xfrm>
            <a:off x="4144963" y="-1588"/>
            <a:ext cx="3170237"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28003" name="Rectangle 3"/>
          <p:cNvSpPr>
            <a:spLocks noChangeArrowheads="1"/>
          </p:cNvSpPr>
          <p:nvPr/>
        </p:nvSpPr>
        <p:spPr bwMode="auto">
          <a:xfrm>
            <a:off x="4144963" y="9118600"/>
            <a:ext cx="3170237"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326</a:t>
            </a:r>
          </a:p>
        </p:txBody>
      </p:sp>
      <p:sp>
        <p:nvSpPr>
          <p:cNvPr id="128004" name="Rectangle 4"/>
          <p:cNvSpPr>
            <a:spLocks noChangeArrowheads="1"/>
          </p:cNvSpPr>
          <p:nvPr/>
        </p:nvSpPr>
        <p:spPr bwMode="auto">
          <a:xfrm>
            <a:off x="0" y="9118600"/>
            <a:ext cx="3168650"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28005" name="Rectangle 5"/>
          <p:cNvSpPr>
            <a:spLocks noChangeArrowheads="1"/>
          </p:cNvSpPr>
          <p:nvPr/>
        </p:nvSpPr>
        <p:spPr bwMode="auto">
          <a:xfrm>
            <a:off x="0" y="-1588"/>
            <a:ext cx="3168650"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28006" name="Rectangle 6"/>
          <p:cNvSpPr>
            <a:spLocks noGrp="1" noRot="1" noChangeAspect="1" noChangeArrowheads="1" noTextEdit="1"/>
          </p:cNvSpPr>
          <p:nvPr>
            <p:ph type="sldImg"/>
          </p:nvPr>
        </p:nvSpPr>
        <p:spPr>
          <a:xfrm>
            <a:off x="1335088" y="725488"/>
            <a:ext cx="4646612" cy="3589337"/>
          </a:xfrm>
          <a:ln cap="flat"/>
        </p:spPr>
      </p:sp>
      <p:sp>
        <p:nvSpPr>
          <p:cNvPr id="128007"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4144963" y="-1588"/>
            <a:ext cx="3170237"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29027" name="Rectangle 3"/>
          <p:cNvSpPr>
            <a:spLocks noChangeArrowheads="1"/>
          </p:cNvSpPr>
          <p:nvPr/>
        </p:nvSpPr>
        <p:spPr bwMode="auto">
          <a:xfrm>
            <a:off x="4144963" y="9118600"/>
            <a:ext cx="3170237"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327</a:t>
            </a:r>
          </a:p>
        </p:txBody>
      </p:sp>
      <p:sp>
        <p:nvSpPr>
          <p:cNvPr id="129028" name="Rectangle 4"/>
          <p:cNvSpPr>
            <a:spLocks noChangeArrowheads="1"/>
          </p:cNvSpPr>
          <p:nvPr/>
        </p:nvSpPr>
        <p:spPr bwMode="auto">
          <a:xfrm>
            <a:off x="0" y="9118600"/>
            <a:ext cx="3168650"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29029" name="Rectangle 5"/>
          <p:cNvSpPr>
            <a:spLocks noChangeArrowheads="1"/>
          </p:cNvSpPr>
          <p:nvPr/>
        </p:nvSpPr>
        <p:spPr bwMode="auto">
          <a:xfrm>
            <a:off x="0" y="-1588"/>
            <a:ext cx="3168650"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29030" name="Rectangle 6"/>
          <p:cNvSpPr>
            <a:spLocks noGrp="1" noRot="1" noChangeAspect="1" noChangeArrowheads="1" noTextEdit="1"/>
          </p:cNvSpPr>
          <p:nvPr>
            <p:ph type="sldImg"/>
          </p:nvPr>
        </p:nvSpPr>
        <p:spPr>
          <a:xfrm>
            <a:off x="1335088" y="725488"/>
            <a:ext cx="4646612" cy="3589337"/>
          </a:xfrm>
          <a:ln cap="flat"/>
        </p:spPr>
      </p:sp>
      <p:sp>
        <p:nvSpPr>
          <p:cNvPr id="129031"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ChangeArrowheads="1"/>
          </p:cNvSpPr>
          <p:nvPr/>
        </p:nvSpPr>
        <p:spPr bwMode="auto">
          <a:xfrm>
            <a:off x="4144963" y="-1588"/>
            <a:ext cx="3170237"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30051" name="Rectangle 3"/>
          <p:cNvSpPr>
            <a:spLocks noChangeArrowheads="1"/>
          </p:cNvSpPr>
          <p:nvPr/>
        </p:nvSpPr>
        <p:spPr bwMode="auto">
          <a:xfrm>
            <a:off x="4144963" y="9118600"/>
            <a:ext cx="3170237"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328</a:t>
            </a:r>
          </a:p>
        </p:txBody>
      </p:sp>
      <p:sp>
        <p:nvSpPr>
          <p:cNvPr id="130052" name="Rectangle 4"/>
          <p:cNvSpPr>
            <a:spLocks noChangeArrowheads="1"/>
          </p:cNvSpPr>
          <p:nvPr/>
        </p:nvSpPr>
        <p:spPr bwMode="auto">
          <a:xfrm>
            <a:off x="0" y="9118600"/>
            <a:ext cx="3168650"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30053" name="Rectangle 5"/>
          <p:cNvSpPr>
            <a:spLocks noChangeArrowheads="1"/>
          </p:cNvSpPr>
          <p:nvPr/>
        </p:nvSpPr>
        <p:spPr bwMode="auto">
          <a:xfrm>
            <a:off x="0" y="-1588"/>
            <a:ext cx="3168650"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30054" name="Rectangle 6"/>
          <p:cNvSpPr>
            <a:spLocks noGrp="1" noRot="1" noChangeAspect="1" noChangeArrowheads="1" noTextEdit="1"/>
          </p:cNvSpPr>
          <p:nvPr>
            <p:ph type="sldImg"/>
          </p:nvPr>
        </p:nvSpPr>
        <p:spPr>
          <a:xfrm>
            <a:off x="1335088" y="725488"/>
            <a:ext cx="4646612" cy="3589337"/>
          </a:xfrm>
          <a:ln cap="flat"/>
        </p:spPr>
      </p:sp>
      <p:sp>
        <p:nvSpPr>
          <p:cNvPr id="130055"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ChangeArrowheads="1"/>
          </p:cNvSpPr>
          <p:nvPr/>
        </p:nvSpPr>
        <p:spPr bwMode="auto">
          <a:xfrm>
            <a:off x="4144963" y="-1588"/>
            <a:ext cx="3170237"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31075" name="Rectangle 3"/>
          <p:cNvSpPr>
            <a:spLocks noChangeArrowheads="1"/>
          </p:cNvSpPr>
          <p:nvPr/>
        </p:nvSpPr>
        <p:spPr bwMode="auto">
          <a:xfrm>
            <a:off x="4144963" y="9118600"/>
            <a:ext cx="3170237"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329</a:t>
            </a:r>
          </a:p>
        </p:txBody>
      </p:sp>
      <p:sp>
        <p:nvSpPr>
          <p:cNvPr id="131076" name="Rectangle 4"/>
          <p:cNvSpPr>
            <a:spLocks noChangeArrowheads="1"/>
          </p:cNvSpPr>
          <p:nvPr/>
        </p:nvSpPr>
        <p:spPr bwMode="auto">
          <a:xfrm>
            <a:off x="0" y="9118600"/>
            <a:ext cx="3168650"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31077" name="Rectangle 5"/>
          <p:cNvSpPr>
            <a:spLocks noChangeArrowheads="1"/>
          </p:cNvSpPr>
          <p:nvPr/>
        </p:nvSpPr>
        <p:spPr bwMode="auto">
          <a:xfrm>
            <a:off x="0" y="-1588"/>
            <a:ext cx="3168650"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31078" name="Rectangle 6"/>
          <p:cNvSpPr>
            <a:spLocks noGrp="1" noRot="1" noChangeAspect="1" noChangeArrowheads="1" noTextEdit="1"/>
          </p:cNvSpPr>
          <p:nvPr>
            <p:ph type="sldImg"/>
          </p:nvPr>
        </p:nvSpPr>
        <p:spPr>
          <a:xfrm>
            <a:off x="1335088" y="725488"/>
            <a:ext cx="4646612" cy="3589337"/>
          </a:xfrm>
          <a:ln cap="flat"/>
        </p:spPr>
      </p:sp>
      <p:sp>
        <p:nvSpPr>
          <p:cNvPr id="131079"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4144963" y="-1588"/>
            <a:ext cx="3170237"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13667" name="Rectangle 3"/>
          <p:cNvSpPr>
            <a:spLocks noChangeArrowheads="1"/>
          </p:cNvSpPr>
          <p:nvPr/>
        </p:nvSpPr>
        <p:spPr bwMode="auto">
          <a:xfrm>
            <a:off x="4144963" y="9118600"/>
            <a:ext cx="3170237"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313</a:t>
            </a:r>
          </a:p>
        </p:txBody>
      </p:sp>
      <p:sp>
        <p:nvSpPr>
          <p:cNvPr id="113668" name="Rectangle 4"/>
          <p:cNvSpPr>
            <a:spLocks noChangeArrowheads="1"/>
          </p:cNvSpPr>
          <p:nvPr/>
        </p:nvSpPr>
        <p:spPr bwMode="auto">
          <a:xfrm>
            <a:off x="0" y="9118600"/>
            <a:ext cx="3168650"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13669" name="Rectangle 5"/>
          <p:cNvSpPr>
            <a:spLocks noChangeArrowheads="1"/>
          </p:cNvSpPr>
          <p:nvPr/>
        </p:nvSpPr>
        <p:spPr bwMode="auto">
          <a:xfrm>
            <a:off x="0" y="-1588"/>
            <a:ext cx="3168650"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13670" name="Rectangle 6"/>
          <p:cNvSpPr>
            <a:spLocks noGrp="1" noRot="1" noChangeAspect="1" noChangeArrowheads="1" noTextEdit="1"/>
          </p:cNvSpPr>
          <p:nvPr>
            <p:ph type="sldImg"/>
          </p:nvPr>
        </p:nvSpPr>
        <p:spPr>
          <a:xfrm>
            <a:off x="1335088" y="725488"/>
            <a:ext cx="4646612" cy="3589337"/>
          </a:xfrm>
          <a:ln cap="flat"/>
        </p:spPr>
      </p:sp>
      <p:sp>
        <p:nvSpPr>
          <p:cNvPr id="113671"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4144963" y="-1588"/>
            <a:ext cx="3170237"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32099" name="Rectangle 3"/>
          <p:cNvSpPr>
            <a:spLocks noChangeArrowheads="1"/>
          </p:cNvSpPr>
          <p:nvPr/>
        </p:nvSpPr>
        <p:spPr bwMode="auto">
          <a:xfrm>
            <a:off x="4144963" y="9118600"/>
            <a:ext cx="3170237"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330</a:t>
            </a:r>
          </a:p>
        </p:txBody>
      </p:sp>
      <p:sp>
        <p:nvSpPr>
          <p:cNvPr id="132100" name="Rectangle 4"/>
          <p:cNvSpPr>
            <a:spLocks noChangeArrowheads="1"/>
          </p:cNvSpPr>
          <p:nvPr/>
        </p:nvSpPr>
        <p:spPr bwMode="auto">
          <a:xfrm>
            <a:off x="0" y="9118600"/>
            <a:ext cx="3168650"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32101" name="Rectangle 5"/>
          <p:cNvSpPr>
            <a:spLocks noChangeArrowheads="1"/>
          </p:cNvSpPr>
          <p:nvPr/>
        </p:nvSpPr>
        <p:spPr bwMode="auto">
          <a:xfrm>
            <a:off x="0" y="-1588"/>
            <a:ext cx="3168650"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32102" name="Rectangle 6"/>
          <p:cNvSpPr>
            <a:spLocks noGrp="1" noRot="1" noChangeAspect="1" noChangeArrowheads="1" noTextEdit="1"/>
          </p:cNvSpPr>
          <p:nvPr>
            <p:ph type="sldImg"/>
          </p:nvPr>
        </p:nvSpPr>
        <p:spPr>
          <a:xfrm>
            <a:off x="1335088" y="725488"/>
            <a:ext cx="4646612" cy="3589337"/>
          </a:xfrm>
          <a:ln cap="flat"/>
        </p:spPr>
      </p:sp>
      <p:sp>
        <p:nvSpPr>
          <p:cNvPr id="132103"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ChangeArrowheads="1"/>
          </p:cNvSpPr>
          <p:nvPr/>
        </p:nvSpPr>
        <p:spPr bwMode="auto">
          <a:xfrm>
            <a:off x="4144963" y="-1588"/>
            <a:ext cx="3170237"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33123" name="Rectangle 3"/>
          <p:cNvSpPr>
            <a:spLocks noChangeArrowheads="1"/>
          </p:cNvSpPr>
          <p:nvPr/>
        </p:nvSpPr>
        <p:spPr bwMode="auto">
          <a:xfrm>
            <a:off x="4144963" y="9118600"/>
            <a:ext cx="3170237"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331</a:t>
            </a:r>
          </a:p>
        </p:txBody>
      </p:sp>
      <p:sp>
        <p:nvSpPr>
          <p:cNvPr id="133124" name="Rectangle 4"/>
          <p:cNvSpPr>
            <a:spLocks noChangeArrowheads="1"/>
          </p:cNvSpPr>
          <p:nvPr/>
        </p:nvSpPr>
        <p:spPr bwMode="auto">
          <a:xfrm>
            <a:off x="0" y="9118600"/>
            <a:ext cx="3168650"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33125" name="Rectangle 5"/>
          <p:cNvSpPr>
            <a:spLocks noChangeArrowheads="1"/>
          </p:cNvSpPr>
          <p:nvPr/>
        </p:nvSpPr>
        <p:spPr bwMode="auto">
          <a:xfrm>
            <a:off x="0" y="-1588"/>
            <a:ext cx="3168650"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33126" name="Rectangle 6"/>
          <p:cNvSpPr>
            <a:spLocks noGrp="1" noRot="1" noChangeAspect="1" noChangeArrowheads="1" noTextEdit="1"/>
          </p:cNvSpPr>
          <p:nvPr>
            <p:ph type="sldImg"/>
          </p:nvPr>
        </p:nvSpPr>
        <p:spPr>
          <a:xfrm>
            <a:off x="1335088" y="725488"/>
            <a:ext cx="4646612" cy="3589337"/>
          </a:xfrm>
          <a:ln cap="flat"/>
        </p:spPr>
      </p:sp>
      <p:sp>
        <p:nvSpPr>
          <p:cNvPr id="133127"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ChangeArrowheads="1"/>
          </p:cNvSpPr>
          <p:nvPr/>
        </p:nvSpPr>
        <p:spPr bwMode="auto">
          <a:xfrm>
            <a:off x="4144963" y="-1588"/>
            <a:ext cx="3170237"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34147" name="Rectangle 3"/>
          <p:cNvSpPr>
            <a:spLocks noChangeArrowheads="1"/>
          </p:cNvSpPr>
          <p:nvPr/>
        </p:nvSpPr>
        <p:spPr bwMode="auto">
          <a:xfrm>
            <a:off x="4144963" y="9118600"/>
            <a:ext cx="3170237"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332</a:t>
            </a:r>
          </a:p>
        </p:txBody>
      </p:sp>
      <p:sp>
        <p:nvSpPr>
          <p:cNvPr id="134148" name="Rectangle 4"/>
          <p:cNvSpPr>
            <a:spLocks noChangeArrowheads="1"/>
          </p:cNvSpPr>
          <p:nvPr/>
        </p:nvSpPr>
        <p:spPr bwMode="auto">
          <a:xfrm>
            <a:off x="0" y="9118600"/>
            <a:ext cx="3168650"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34149" name="Rectangle 5"/>
          <p:cNvSpPr>
            <a:spLocks noChangeArrowheads="1"/>
          </p:cNvSpPr>
          <p:nvPr/>
        </p:nvSpPr>
        <p:spPr bwMode="auto">
          <a:xfrm>
            <a:off x="0" y="-1588"/>
            <a:ext cx="3168650"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34150" name="Rectangle 6"/>
          <p:cNvSpPr>
            <a:spLocks noGrp="1" noRot="1" noChangeAspect="1" noChangeArrowheads="1" noTextEdit="1"/>
          </p:cNvSpPr>
          <p:nvPr>
            <p:ph type="sldImg"/>
          </p:nvPr>
        </p:nvSpPr>
        <p:spPr>
          <a:xfrm>
            <a:off x="1335088" y="725488"/>
            <a:ext cx="4646612" cy="3589337"/>
          </a:xfrm>
          <a:ln cap="flat"/>
        </p:spPr>
      </p:sp>
      <p:sp>
        <p:nvSpPr>
          <p:cNvPr id="134151"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ChangeArrowheads="1"/>
          </p:cNvSpPr>
          <p:nvPr/>
        </p:nvSpPr>
        <p:spPr bwMode="auto">
          <a:xfrm>
            <a:off x="4144963" y="-1588"/>
            <a:ext cx="3170237"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35171" name="Rectangle 3"/>
          <p:cNvSpPr>
            <a:spLocks noChangeArrowheads="1"/>
          </p:cNvSpPr>
          <p:nvPr/>
        </p:nvSpPr>
        <p:spPr bwMode="auto">
          <a:xfrm>
            <a:off x="4144963" y="9118600"/>
            <a:ext cx="3170237"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333</a:t>
            </a:r>
          </a:p>
        </p:txBody>
      </p:sp>
      <p:sp>
        <p:nvSpPr>
          <p:cNvPr id="135172" name="Rectangle 4"/>
          <p:cNvSpPr>
            <a:spLocks noChangeArrowheads="1"/>
          </p:cNvSpPr>
          <p:nvPr/>
        </p:nvSpPr>
        <p:spPr bwMode="auto">
          <a:xfrm>
            <a:off x="0" y="9118600"/>
            <a:ext cx="3168650"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35173" name="Rectangle 5"/>
          <p:cNvSpPr>
            <a:spLocks noChangeArrowheads="1"/>
          </p:cNvSpPr>
          <p:nvPr/>
        </p:nvSpPr>
        <p:spPr bwMode="auto">
          <a:xfrm>
            <a:off x="0" y="-1588"/>
            <a:ext cx="3168650"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35174" name="Rectangle 6"/>
          <p:cNvSpPr>
            <a:spLocks noGrp="1" noRot="1" noChangeAspect="1" noChangeArrowheads="1" noTextEdit="1"/>
          </p:cNvSpPr>
          <p:nvPr>
            <p:ph type="sldImg"/>
          </p:nvPr>
        </p:nvSpPr>
        <p:spPr>
          <a:xfrm>
            <a:off x="1335088" y="725488"/>
            <a:ext cx="4646612" cy="3589337"/>
          </a:xfrm>
          <a:ln cap="flat"/>
        </p:spPr>
      </p:sp>
      <p:sp>
        <p:nvSpPr>
          <p:cNvPr id="135175"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ChangeArrowheads="1"/>
          </p:cNvSpPr>
          <p:nvPr/>
        </p:nvSpPr>
        <p:spPr bwMode="auto">
          <a:xfrm>
            <a:off x="4144963" y="-1588"/>
            <a:ext cx="3170237"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36195" name="Rectangle 3"/>
          <p:cNvSpPr>
            <a:spLocks noChangeArrowheads="1"/>
          </p:cNvSpPr>
          <p:nvPr/>
        </p:nvSpPr>
        <p:spPr bwMode="auto">
          <a:xfrm>
            <a:off x="4144963" y="9118600"/>
            <a:ext cx="3170237"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334</a:t>
            </a:r>
          </a:p>
        </p:txBody>
      </p:sp>
      <p:sp>
        <p:nvSpPr>
          <p:cNvPr id="136196" name="Rectangle 4"/>
          <p:cNvSpPr>
            <a:spLocks noChangeArrowheads="1"/>
          </p:cNvSpPr>
          <p:nvPr/>
        </p:nvSpPr>
        <p:spPr bwMode="auto">
          <a:xfrm>
            <a:off x="0" y="9118600"/>
            <a:ext cx="3168650"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36197" name="Rectangle 5"/>
          <p:cNvSpPr>
            <a:spLocks noChangeArrowheads="1"/>
          </p:cNvSpPr>
          <p:nvPr/>
        </p:nvSpPr>
        <p:spPr bwMode="auto">
          <a:xfrm>
            <a:off x="0" y="-1588"/>
            <a:ext cx="3168650"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36198" name="Rectangle 6"/>
          <p:cNvSpPr>
            <a:spLocks noGrp="1" noRot="1" noChangeAspect="1" noChangeArrowheads="1" noTextEdit="1"/>
          </p:cNvSpPr>
          <p:nvPr>
            <p:ph type="sldImg"/>
          </p:nvPr>
        </p:nvSpPr>
        <p:spPr>
          <a:xfrm>
            <a:off x="1335088" y="725488"/>
            <a:ext cx="4646612" cy="3589337"/>
          </a:xfrm>
          <a:ln cap="flat"/>
        </p:spPr>
      </p:sp>
      <p:sp>
        <p:nvSpPr>
          <p:cNvPr id="136199"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ChangeArrowheads="1"/>
          </p:cNvSpPr>
          <p:nvPr/>
        </p:nvSpPr>
        <p:spPr bwMode="auto">
          <a:xfrm>
            <a:off x="4144963" y="-1588"/>
            <a:ext cx="3170237"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37219" name="Rectangle 3"/>
          <p:cNvSpPr>
            <a:spLocks noChangeArrowheads="1"/>
          </p:cNvSpPr>
          <p:nvPr/>
        </p:nvSpPr>
        <p:spPr bwMode="auto">
          <a:xfrm>
            <a:off x="4144963" y="9118600"/>
            <a:ext cx="3170237"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335</a:t>
            </a:r>
          </a:p>
        </p:txBody>
      </p:sp>
      <p:sp>
        <p:nvSpPr>
          <p:cNvPr id="137220" name="Rectangle 4"/>
          <p:cNvSpPr>
            <a:spLocks noChangeArrowheads="1"/>
          </p:cNvSpPr>
          <p:nvPr/>
        </p:nvSpPr>
        <p:spPr bwMode="auto">
          <a:xfrm>
            <a:off x="0" y="9118600"/>
            <a:ext cx="3168650"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37221" name="Rectangle 5"/>
          <p:cNvSpPr>
            <a:spLocks noChangeArrowheads="1"/>
          </p:cNvSpPr>
          <p:nvPr/>
        </p:nvSpPr>
        <p:spPr bwMode="auto">
          <a:xfrm>
            <a:off x="0" y="-1588"/>
            <a:ext cx="3168650"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37222" name="Rectangle 6"/>
          <p:cNvSpPr>
            <a:spLocks noGrp="1" noRot="1" noChangeAspect="1" noChangeArrowheads="1" noTextEdit="1"/>
          </p:cNvSpPr>
          <p:nvPr>
            <p:ph type="sldImg"/>
          </p:nvPr>
        </p:nvSpPr>
        <p:spPr>
          <a:xfrm>
            <a:off x="1335088" y="725488"/>
            <a:ext cx="4646612" cy="3589337"/>
          </a:xfrm>
          <a:ln cap="flat"/>
        </p:spPr>
      </p:sp>
      <p:sp>
        <p:nvSpPr>
          <p:cNvPr id="137223"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ChangeArrowheads="1"/>
          </p:cNvSpPr>
          <p:nvPr/>
        </p:nvSpPr>
        <p:spPr bwMode="auto">
          <a:xfrm>
            <a:off x="4144963" y="-1588"/>
            <a:ext cx="3170237"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38243" name="Rectangle 3"/>
          <p:cNvSpPr>
            <a:spLocks noChangeArrowheads="1"/>
          </p:cNvSpPr>
          <p:nvPr/>
        </p:nvSpPr>
        <p:spPr bwMode="auto">
          <a:xfrm>
            <a:off x="4144963" y="9118600"/>
            <a:ext cx="3170237"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336</a:t>
            </a:r>
          </a:p>
        </p:txBody>
      </p:sp>
      <p:sp>
        <p:nvSpPr>
          <p:cNvPr id="138244" name="Rectangle 4"/>
          <p:cNvSpPr>
            <a:spLocks noChangeArrowheads="1"/>
          </p:cNvSpPr>
          <p:nvPr/>
        </p:nvSpPr>
        <p:spPr bwMode="auto">
          <a:xfrm>
            <a:off x="0" y="9118600"/>
            <a:ext cx="3168650"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38245" name="Rectangle 5"/>
          <p:cNvSpPr>
            <a:spLocks noChangeArrowheads="1"/>
          </p:cNvSpPr>
          <p:nvPr/>
        </p:nvSpPr>
        <p:spPr bwMode="auto">
          <a:xfrm>
            <a:off x="0" y="-1588"/>
            <a:ext cx="3168650"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38246" name="Rectangle 6"/>
          <p:cNvSpPr>
            <a:spLocks noGrp="1" noRot="1" noChangeAspect="1" noChangeArrowheads="1" noTextEdit="1"/>
          </p:cNvSpPr>
          <p:nvPr>
            <p:ph type="sldImg"/>
          </p:nvPr>
        </p:nvSpPr>
        <p:spPr>
          <a:xfrm>
            <a:off x="1335088" y="725488"/>
            <a:ext cx="4646612" cy="3589337"/>
          </a:xfrm>
          <a:ln cap="flat"/>
        </p:spPr>
      </p:sp>
      <p:sp>
        <p:nvSpPr>
          <p:cNvPr id="138247"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ChangeArrowheads="1"/>
          </p:cNvSpPr>
          <p:nvPr/>
        </p:nvSpPr>
        <p:spPr bwMode="auto">
          <a:xfrm>
            <a:off x="4144963" y="-1588"/>
            <a:ext cx="3170237"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39267" name="Rectangle 3"/>
          <p:cNvSpPr>
            <a:spLocks noChangeArrowheads="1"/>
          </p:cNvSpPr>
          <p:nvPr/>
        </p:nvSpPr>
        <p:spPr bwMode="auto">
          <a:xfrm>
            <a:off x="4144963" y="9118600"/>
            <a:ext cx="3170237"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337</a:t>
            </a:r>
          </a:p>
        </p:txBody>
      </p:sp>
      <p:sp>
        <p:nvSpPr>
          <p:cNvPr id="139268" name="Rectangle 4"/>
          <p:cNvSpPr>
            <a:spLocks noChangeArrowheads="1"/>
          </p:cNvSpPr>
          <p:nvPr/>
        </p:nvSpPr>
        <p:spPr bwMode="auto">
          <a:xfrm>
            <a:off x="0" y="9118600"/>
            <a:ext cx="3168650"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39269" name="Rectangle 5"/>
          <p:cNvSpPr>
            <a:spLocks noChangeArrowheads="1"/>
          </p:cNvSpPr>
          <p:nvPr/>
        </p:nvSpPr>
        <p:spPr bwMode="auto">
          <a:xfrm>
            <a:off x="0" y="-1588"/>
            <a:ext cx="3168650"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39270" name="Rectangle 6"/>
          <p:cNvSpPr>
            <a:spLocks noGrp="1" noRot="1" noChangeAspect="1" noChangeArrowheads="1" noTextEdit="1"/>
          </p:cNvSpPr>
          <p:nvPr>
            <p:ph type="sldImg"/>
          </p:nvPr>
        </p:nvSpPr>
        <p:spPr>
          <a:xfrm>
            <a:off x="1335088" y="725488"/>
            <a:ext cx="4646612" cy="3589337"/>
          </a:xfrm>
          <a:ln cap="flat"/>
        </p:spPr>
      </p:sp>
      <p:sp>
        <p:nvSpPr>
          <p:cNvPr id="139271"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ChangeArrowheads="1"/>
          </p:cNvSpPr>
          <p:nvPr/>
        </p:nvSpPr>
        <p:spPr bwMode="auto">
          <a:xfrm>
            <a:off x="4144963" y="-1588"/>
            <a:ext cx="3170237"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40291" name="Rectangle 3"/>
          <p:cNvSpPr>
            <a:spLocks noChangeArrowheads="1"/>
          </p:cNvSpPr>
          <p:nvPr/>
        </p:nvSpPr>
        <p:spPr bwMode="auto">
          <a:xfrm>
            <a:off x="4144963" y="9118600"/>
            <a:ext cx="3170237"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338</a:t>
            </a:r>
          </a:p>
        </p:txBody>
      </p:sp>
      <p:sp>
        <p:nvSpPr>
          <p:cNvPr id="140292" name="Rectangle 4"/>
          <p:cNvSpPr>
            <a:spLocks noChangeArrowheads="1"/>
          </p:cNvSpPr>
          <p:nvPr/>
        </p:nvSpPr>
        <p:spPr bwMode="auto">
          <a:xfrm>
            <a:off x="0" y="9118600"/>
            <a:ext cx="3168650"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40293" name="Rectangle 5"/>
          <p:cNvSpPr>
            <a:spLocks noChangeArrowheads="1"/>
          </p:cNvSpPr>
          <p:nvPr/>
        </p:nvSpPr>
        <p:spPr bwMode="auto">
          <a:xfrm>
            <a:off x="0" y="-1588"/>
            <a:ext cx="3168650"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40294" name="Rectangle 6"/>
          <p:cNvSpPr>
            <a:spLocks noGrp="1" noRot="1" noChangeAspect="1" noChangeArrowheads="1" noTextEdit="1"/>
          </p:cNvSpPr>
          <p:nvPr>
            <p:ph type="sldImg"/>
          </p:nvPr>
        </p:nvSpPr>
        <p:spPr>
          <a:xfrm>
            <a:off x="1335088" y="725488"/>
            <a:ext cx="4646612" cy="3589337"/>
          </a:xfrm>
          <a:ln cap="flat"/>
        </p:spPr>
      </p:sp>
      <p:sp>
        <p:nvSpPr>
          <p:cNvPr id="140295"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ChangeArrowheads="1"/>
          </p:cNvSpPr>
          <p:nvPr/>
        </p:nvSpPr>
        <p:spPr bwMode="auto">
          <a:xfrm>
            <a:off x="4144963" y="-1588"/>
            <a:ext cx="3170237"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41315" name="Rectangle 3"/>
          <p:cNvSpPr>
            <a:spLocks noChangeArrowheads="1"/>
          </p:cNvSpPr>
          <p:nvPr/>
        </p:nvSpPr>
        <p:spPr bwMode="auto">
          <a:xfrm>
            <a:off x="4144963" y="9118600"/>
            <a:ext cx="3170237"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339</a:t>
            </a:r>
          </a:p>
        </p:txBody>
      </p:sp>
      <p:sp>
        <p:nvSpPr>
          <p:cNvPr id="141316" name="Rectangle 4"/>
          <p:cNvSpPr>
            <a:spLocks noChangeArrowheads="1"/>
          </p:cNvSpPr>
          <p:nvPr/>
        </p:nvSpPr>
        <p:spPr bwMode="auto">
          <a:xfrm>
            <a:off x="0" y="9118600"/>
            <a:ext cx="3168650"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41317" name="Rectangle 5"/>
          <p:cNvSpPr>
            <a:spLocks noChangeArrowheads="1"/>
          </p:cNvSpPr>
          <p:nvPr/>
        </p:nvSpPr>
        <p:spPr bwMode="auto">
          <a:xfrm>
            <a:off x="0" y="-1588"/>
            <a:ext cx="3168650"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41318" name="Rectangle 6"/>
          <p:cNvSpPr>
            <a:spLocks noGrp="1" noRot="1" noChangeAspect="1" noChangeArrowheads="1" noTextEdit="1"/>
          </p:cNvSpPr>
          <p:nvPr>
            <p:ph type="sldImg"/>
          </p:nvPr>
        </p:nvSpPr>
        <p:spPr>
          <a:xfrm>
            <a:off x="1335088" y="725488"/>
            <a:ext cx="4646612" cy="3589337"/>
          </a:xfrm>
          <a:ln cap="flat"/>
        </p:spPr>
      </p:sp>
      <p:sp>
        <p:nvSpPr>
          <p:cNvPr id="141319"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4144963" y="-1588"/>
            <a:ext cx="3170237"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14691" name="Rectangle 3"/>
          <p:cNvSpPr>
            <a:spLocks noChangeArrowheads="1"/>
          </p:cNvSpPr>
          <p:nvPr/>
        </p:nvSpPr>
        <p:spPr bwMode="auto">
          <a:xfrm>
            <a:off x="4144963" y="9118600"/>
            <a:ext cx="3170237"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314</a:t>
            </a:r>
          </a:p>
        </p:txBody>
      </p:sp>
      <p:sp>
        <p:nvSpPr>
          <p:cNvPr id="114692" name="Rectangle 4"/>
          <p:cNvSpPr>
            <a:spLocks noChangeArrowheads="1"/>
          </p:cNvSpPr>
          <p:nvPr/>
        </p:nvSpPr>
        <p:spPr bwMode="auto">
          <a:xfrm>
            <a:off x="0" y="9118600"/>
            <a:ext cx="3168650"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14693" name="Rectangle 5"/>
          <p:cNvSpPr>
            <a:spLocks noChangeArrowheads="1"/>
          </p:cNvSpPr>
          <p:nvPr/>
        </p:nvSpPr>
        <p:spPr bwMode="auto">
          <a:xfrm>
            <a:off x="0" y="-1588"/>
            <a:ext cx="3168650"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14694" name="Rectangle 6"/>
          <p:cNvSpPr>
            <a:spLocks noGrp="1" noRot="1" noChangeAspect="1" noChangeArrowheads="1" noTextEdit="1"/>
          </p:cNvSpPr>
          <p:nvPr>
            <p:ph type="sldImg"/>
          </p:nvPr>
        </p:nvSpPr>
        <p:spPr>
          <a:xfrm>
            <a:off x="1335088" y="725488"/>
            <a:ext cx="4646612" cy="3589337"/>
          </a:xfrm>
          <a:ln cap="flat"/>
        </p:spPr>
      </p:sp>
      <p:sp>
        <p:nvSpPr>
          <p:cNvPr id="114695"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ChangeArrowheads="1"/>
          </p:cNvSpPr>
          <p:nvPr/>
        </p:nvSpPr>
        <p:spPr bwMode="auto">
          <a:xfrm>
            <a:off x="4144963" y="-1588"/>
            <a:ext cx="3170237"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42339" name="Rectangle 3"/>
          <p:cNvSpPr>
            <a:spLocks noChangeArrowheads="1"/>
          </p:cNvSpPr>
          <p:nvPr/>
        </p:nvSpPr>
        <p:spPr bwMode="auto">
          <a:xfrm>
            <a:off x="4144963" y="9118600"/>
            <a:ext cx="3170237"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339</a:t>
            </a:r>
          </a:p>
        </p:txBody>
      </p:sp>
      <p:sp>
        <p:nvSpPr>
          <p:cNvPr id="142340" name="Rectangle 4"/>
          <p:cNvSpPr>
            <a:spLocks noChangeArrowheads="1"/>
          </p:cNvSpPr>
          <p:nvPr/>
        </p:nvSpPr>
        <p:spPr bwMode="auto">
          <a:xfrm>
            <a:off x="0" y="9118600"/>
            <a:ext cx="3168650"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42341" name="Rectangle 5"/>
          <p:cNvSpPr>
            <a:spLocks noChangeArrowheads="1"/>
          </p:cNvSpPr>
          <p:nvPr/>
        </p:nvSpPr>
        <p:spPr bwMode="auto">
          <a:xfrm>
            <a:off x="0" y="-1588"/>
            <a:ext cx="3168650"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42342" name="Rectangle 6"/>
          <p:cNvSpPr>
            <a:spLocks noGrp="1" noRot="1" noChangeAspect="1" noChangeArrowheads="1" noTextEdit="1"/>
          </p:cNvSpPr>
          <p:nvPr>
            <p:ph type="sldImg"/>
          </p:nvPr>
        </p:nvSpPr>
        <p:spPr>
          <a:xfrm>
            <a:off x="1335088" y="725488"/>
            <a:ext cx="4646612" cy="3589337"/>
          </a:xfrm>
          <a:ln cap="flat"/>
        </p:spPr>
      </p:sp>
      <p:sp>
        <p:nvSpPr>
          <p:cNvPr id="142343"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ChangeArrowheads="1"/>
          </p:cNvSpPr>
          <p:nvPr/>
        </p:nvSpPr>
        <p:spPr bwMode="auto">
          <a:xfrm>
            <a:off x="4144963" y="-1588"/>
            <a:ext cx="3170237"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43363" name="Rectangle 3"/>
          <p:cNvSpPr>
            <a:spLocks noChangeArrowheads="1"/>
          </p:cNvSpPr>
          <p:nvPr/>
        </p:nvSpPr>
        <p:spPr bwMode="auto">
          <a:xfrm>
            <a:off x="4144963" y="9118600"/>
            <a:ext cx="3170237"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340</a:t>
            </a:r>
          </a:p>
        </p:txBody>
      </p:sp>
      <p:sp>
        <p:nvSpPr>
          <p:cNvPr id="143364" name="Rectangle 4"/>
          <p:cNvSpPr>
            <a:spLocks noChangeArrowheads="1"/>
          </p:cNvSpPr>
          <p:nvPr/>
        </p:nvSpPr>
        <p:spPr bwMode="auto">
          <a:xfrm>
            <a:off x="0" y="9118600"/>
            <a:ext cx="3168650"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43365" name="Rectangle 5"/>
          <p:cNvSpPr>
            <a:spLocks noChangeArrowheads="1"/>
          </p:cNvSpPr>
          <p:nvPr/>
        </p:nvSpPr>
        <p:spPr bwMode="auto">
          <a:xfrm>
            <a:off x="0" y="-1588"/>
            <a:ext cx="3168650"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43366" name="Rectangle 6"/>
          <p:cNvSpPr>
            <a:spLocks noGrp="1" noRot="1" noChangeAspect="1" noChangeArrowheads="1" noTextEdit="1"/>
          </p:cNvSpPr>
          <p:nvPr>
            <p:ph type="sldImg"/>
          </p:nvPr>
        </p:nvSpPr>
        <p:spPr>
          <a:xfrm>
            <a:off x="1335088" y="725488"/>
            <a:ext cx="4646612" cy="3589337"/>
          </a:xfrm>
          <a:ln cap="flat"/>
        </p:spPr>
      </p:sp>
      <p:sp>
        <p:nvSpPr>
          <p:cNvPr id="143367"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ChangeArrowheads="1"/>
          </p:cNvSpPr>
          <p:nvPr/>
        </p:nvSpPr>
        <p:spPr bwMode="auto">
          <a:xfrm>
            <a:off x="4144963" y="-1588"/>
            <a:ext cx="3170237"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44387" name="Rectangle 3"/>
          <p:cNvSpPr>
            <a:spLocks noChangeArrowheads="1"/>
          </p:cNvSpPr>
          <p:nvPr/>
        </p:nvSpPr>
        <p:spPr bwMode="auto">
          <a:xfrm>
            <a:off x="4144963" y="9118600"/>
            <a:ext cx="3170237"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341</a:t>
            </a:r>
          </a:p>
        </p:txBody>
      </p:sp>
      <p:sp>
        <p:nvSpPr>
          <p:cNvPr id="144388" name="Rectangle 4"/>
          <p:cNvSpPr>
            <a:spLocks noChangeArrowheads="1"/>
          </p:cNvSpPr>
          <p:nvPr/>
        </p:nvSpPr>
        <p:spPr bwMode="auto">
          <a:xfrm>
            <a:off x="0" y="9118600"/>
            <a:ext cx="3168650"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44389" name="Rectangle 5"/>
          <p:cNvSpPr>
            <a:spLocks noChangeArrowheads="1"/>
          </p:cNvSpPr>
          <p:nvPr/>
        </p:nvSpPr>
        <p:spPr bwMode="auto">
          <a:xfrm>
            <a:off x="0" y="-1588"/>
            <a:ext cx="3168650"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44390" name="Rectangle 6"/>
          <p:cNvSpPr>
            <a:spLocks noGrp="1" noRot="1" noChangeAspect="1" noChangeArrowheads="1" noTextEdit="1"/>
          </p:cNvSpPr>
          <p:nvPr>
            <p:ph type="sldImg"/>
          </p:nvPr>
        </p:nvSpPr>
        <p:spPr>
          <a:xfrm>
            <a:off x="1335088" y="725488"/>
            <a:ext cx="4646612" cy="3589337"/>
          </a:xfrm>
          <a:ln cap="flat"/>
        </p:spPr>
      </p:sp>
      <p:sp>
        <p:nvSpPr>
          <p:cNvPr id="144391"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ChangeArrowheads="1"/>
          </p:cNvSpPr>
          <p:nvPr/>
        </p:nvSpPr>
        <p:spPr bwMode="auto">
          <a:xfrm>
            <a:off x="4144963" y="-1588"/>
            <a:ext cx="3170237"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45411" name="Rectangle 3"/>
          <p:cNvSpPr>
            <a:spLocks noChangeArrowheads="1"/>
          </p:cNvSpPr>
          <p:nvPr/>
        </p:nvSpPr>
        <p:spPr bwMode="auto">
          <a:xfrm>
            <a:off x="4144963" y="9118600"/>
            <a:ext cx="3170237"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342</a:t>
            </a:r>
          </a:p>
        </p:txBody>
      </p:sp>
      <p:sp>
        <p:nvSpPr>
          <p:cNvPr id="145412" name="Rectangle 4"/>
          <p:cNvSpPr>
            <a:spLocks noChangeArrowheads="1"/>
          </p:cNvSpPr>
          <p:nvPr/>
        </p:nvSpPr>
        <p:spPr bwMode="auto">
          <a:xfrm>
            <a:off x="0" y="9118600"/>
            <a:ext cx="3168650"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45413" name="Rectangle 5"/>
          <p:cNvSpPr>
            <a:spLocks noChangeArrowheads="1"/>
          </p:cNvSpPr>
          <p:nvPr/>
        </p:nvSpPr>
        <p:spPr bwMode="auto">
          <a:xfrm>
            <a:off x="0" y="-1588"/>
            <a:ext cx="3168650"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45414" name="Rectangle 6"/>
          <p:cNvSpPr>
            <a:spLocks noGrp="1" noRot="1" noChangeAspect="1" noChangeArrowheads="1" noTextEdit="1"/>
          </p:cNvSpPr>
          <p:nvPr>
            <p:ph type="sldImg"/>
          </p:nvPr>
        </p:nvSpPr>
        <p:spPr>
          <a:xfrm>
            <a:off x="1335088" y="725488"/>
            <a:ext cx="4646612" cy="3589337"/>
          </a:xfrm>
          <a:ln cap="flat"/>
        </p:spPr>
      </p:sp>
      <p:sp>
        <p:nvSpPr>
          <p:cNvPr id="145415"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ChangeArrowheads="1"/>
          </p:cNvSpPr>
          <p:nvPr/>
        </p:nvSpPr>
        <p:spPr bwMode="auto">
          <a:xfrm>
            <a:off x="4144963" y="-1588"/>
            <a:ext cx="3170237"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46435" name="Rectangle 3"/>
          <p:cNvSpPr>
            <a:spLocks noChangeArrowheads="1"/>
          </p:cNvSpPr>
          <p:nvPr/>
        </p:nvSpPr>
        <p:spPr bwMode="auto">
          <a:xfrm>
            <a:off x="4144963" y="9118600"/>
            <a:ext cx="3170237"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343</a:t>
            </a:r>
          </a:p>
        </p:txBody>
      </p:sp>
      <p:sp>
        <p:nvSpPr>
          <p:cNvPr id="146436" name="Rectangle 4"/>
          <p:cNvSpPr>
            <a:spLocks noChangeArrowheads="1"/>
          </p:cNvSpPr>
          <p:nvPr/>
        </p:nvSpPr>
        <p:spPr bwMode="auto">
          <a:xfrm>
            <a:off x="0" y="9118600"/>
            <a:ext cx="3168650"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46437" name="Rectangle 5"/>
          <p:cNvSpPr>
            <a:spLocks noChangeArrowheads="1"/>
          </p:cNvSpPr>
          <p:nvPr/>
        </p:nvSpPr>
        <p:spPr bwMode="auto">
          <a:xfrm>
            <a:off x="0" y="-1588"/>
            <a:ext cx="3168650"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46438" name="Rectangle 6"/>
          <p:cNvSpPr>
            <a:spLocks noGrp="1" noRot="1" noChangeAspect="1" noChangeArrowheads="1" noTextEdit="1"/>
          </p:cNvSpPr>
          <p:nvPr>
            <p:ph type="sldImg"/>
          </p:nvPr>
        </p:nvSpPr>
        <p:spPr>
          <a:xfrm>
            <a:off x="1335088" y="725488"/>
            <a:ext cx="4646612" cy="3589337"/>
          </a:xfrm>
          <a:ln cap="flat"/>
        </p:spPr>
      </p:sp>
      <p:sp>
        <p:nvSpPr>
          <p:cNvPr id="146439"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p:spPr>
      </p:sp>
      <p:sp>
        <p:nvSpPr>
          <p:cNvPr id="147459"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a:ln/>
        </p:spPr>
      </p:sp>
      <p:sp>
        <p:nvSpPr>
          <p:cNvPr id="148483"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a:ln/>
        </p:spPr>
      </p:sp>
      <p:sp>
        <p:nvSpPr>
          <p:cNvPr id="149507"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a:ln/>
        </p:spPr>
      </p:sp>
      <p:sp>
        <p:nvSpPr>
          <p:cNvPr id="150531"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xfrm>
            <a:off x="1025525" y="485775"/>
            <a:ext cx="5265738" cy="4068763"/>
          </a:xfrm>
          <a:ln/>
        </p:spPr>
      </p:sp>
      <p:sp>
        <p:nvSpPr>
          <p:cNvPr id="151555" name="Rectangle 3"/>
          <p:cNvSpPr>
            <a:spLocks noGrp="1" noChangeArrowheads="1"/>
          </p:cNvSpPr>
          <p:nvPr>
            <p:ph type="body" idx="1"/>
          </p:nvPr>
        </p:nvSpPr>
        <p:spPr>
          <a:xfrm>
            <a:off x="609600" y="5457825"/>
            <a:ext cx="5973763" cy="3421063"/>
          </a:xfrm>
          <a:noFill/>
          <a:ln w="9525"/>
        </p:spPr>
        <p:txBody>
          <a:bodyPr lIns="98918" tIns="50298" rIns="98918" bIns="50298"/>
          <a:lstStyle/>
          <a:p>
            <a:endParaRPr lang="en-US" dirty="0"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ChangeArrowheads="1"/>
          </p:cNvSpPr>
          <p:nvPr/>
        </p:nvSpPr>
        <p:spPr bwMode="auto">
          <a:xfrm>
            <a:off x="4144963" y="-1588"/>
            <a:ext cx="3170237"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15715" name="Rectangle 3"/>
          <p:cNvSpPr>
            <a:spLocks noChangeArrowheads="1"/>
          </p:cNvSpPr>
          <p:nvPr/>
        </p:nvSpPr>
        <p:spPr bwMode="auto">
          <a:xfrm>
            <a:off x="4144963" y="9118600"/>
            <a:ext cx="3170237"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315</a:t>
            </a:r>
          </a:p>
        </p:txBody>
      </p:sp>
      <p:sp>
        <p:nvSpPr>
          <p:cNvPr id="115716" name="Rectangle 4"/>
          <p:cNvSpPr>
            <a:spLocks noChangeArrowheads="1"/>
          </p:cNvSpPr>
          <p:nvPr/>
        </p:nvSpPr>
        <p:spPr bwMode="auto">
          <a:xfrm>
            <a:off x="0" y="9118600"/>
            <a:ext cx="3168650"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15717" name="Rectangle 5"/>
          <p:cNvSpPr>
            <a:spLocks noChangeArrowheads="1"/>
          </p:cNvSpPr>
          <p:nvPr/>
        </p:nvSpPr>
        <p:spPr bwMode="auto">
          <a:xfrm>
            <a:off x="0" y="-1588"/>
            <a:ext cx="3168650"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15718" name="Rectangle 6"/>
          <p:cNvSpPr>
            <a:spLocks noGrp="1" noRot="1" noChangeAspect="1" noChangeArrowheads="1" noTextEdit="1"/>
          </p:cNvSpPr>
          <p:nvPr>
            <p:ph type="sldImg"/>
          </p:nvPr>
        </p:nvSpPr>
        <p:spPr>
          <a:xfrm>
            <a:off x="1335088" y="725488"/>
            <a:ext cx="4646612" cy="3589337"/>
          </a:xfrm>
          <a:ln cap="flat"/>
        </p:spPr>
      </p:sp>
      <p:sp>
        <p:nvSpPr>
          <p:cNvPr id="115719"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xfrm>
            <a:off x="1025525" y="485775"/>
            <a:ext cx="5265738" cy="4068763"/>
          </a:xfrm>
          <a:ln/>
        </p:spPr>
      </p:sp>
      <p:sp>
        <p:nvSpPr>
          <p:cNvPr id="152579" name="Rectangle 3"/>
          <p:cNvSpPr>
            <a:spLocks noGrp="1" noChangeArrowheads="1"/>
          </p:cNvSpPr>
          <p:nvPr>
            <p:ph type="body" idx="1"/>
          </p:nvPr>
        </p:nvSpPr>
        <p:spPr>
          <a:xfrm>
            <a:off x="609600" y="5457825"/>
            <a:ext cx="5973763" cy="3421063"/>
          </a:xfrm>
          <a:noFill/>
          <a:ln w="9525"/>
        </p:spPr>
        <p:txBody>
          <a:bodyPr lIns="98918" tIns="50298" rIns="98918" bIns="50298"/>
          <a:lstStyle/>
          <a:p>
            <a:endParaRPr lang="en-US" dirty="0" smtClean="0">
              <a:latin typeface="Arial"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xfrm>
            <a:off x="1025525" y="485775"/>
            <a:ext cx="5265738" cy="4068763"/>
          </a:xfrm>
          <a:ln/>
        </p:spPr>
      </p:sp>
      <p:sp>
        <p:nvSpPr>
          <p:cNvPr id="153603" name="Rectangle 3"/>
          <p:cNvSpPr>
            <a:spLocks noGrp="1" noChangeArrowheads="1"/>
          </p:cNvSpPr>
          <p:nvPr>
            <p:ph type="body" idx="1"/>
          </p:nvPr>
        </p:nvSpPr>
        <p:spPr>
          <a:xfrm>
            <a:off x="609600" y="5457825"/>
            <a:ext cx="5973763" cy="3421063"/>
          </a:xfrm>
          <a:noFill/>
          <a:ln w="9525"/>
        </p:spPr>
        <p:txBody>
          <a:bodyPr lIns="98918" tIns="50298" rIns="98918" bIns="50298"/>
          <a:lstStyle/>
          <a:p>
            <a:endParaRPr lang="en-US" dirty="0" smtClean="0">
              <a:latin typeface="Arial"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xfrm>
            <a:off x="1025525" y="485775"/>
            <a:ext cx="5265738" cy="4068763"/>
          </a:xfrm>
          <a:ln/>
        </p:spPr>
      </p:sp>
      <p:sp>
        <p:nvSpPr>
          <p:cNvPr id="154627" name="Rectangle 3"/>
          <p:cNvSpPr>
            <a:spLocks noGrp="1" noChangeArrowheads="1"/>
          </p:cNvSpPr>
          <p:nvPr>
            <p:ph type="body" idx="1"/>
          </p:nvPr>
        </p:nvSpPr>
        <p:spPr>
          <a:xfrm>
            <a:off x="609600" y="5457825"/>
            <a:ext cx="5973763" cy="3421063"/>
          </a:xfrm>
          <a:noFill/>
          <a:ln w="9525"/>
        </p:spPr>
        <p:txBody>
          <a:bodyPr lIns="98918" tIns="50298" rIns="98918" bIns="50298"/>
          <a:lstStyle/>
          <a:p>
            <a:endParaRPr lang="en-US" dirty="0" smtClean="0">
              <a:latin typeface="Arial"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xfrm>
            <a:off x="1025525" y="485775"/>
            <a:ext cx="5265738" cy="4068763"/>
          </a:xfrm>
          <a:ln/>
        </p:spPr>
      </p:sp>
      <p:sp>
        <p:nvSpPr>
          <p:cNvPr id="155651" name="Rectangle 3"/>
          <p:cNvSpPr>
            <a:spLocks noGrp="1" noChangeArrowheads="1"/>
          </p:cNvSpPr>
          <p:nvPr>
            <p:ph type="body" idx="1"/>
          </p:nvPr>
        </p:nvSpPr>
        <p:spPr>
          <a:xfrm>
            <a:off x="609600" y="5457825"/>
            <a:ext cx="5973763" cy="3421063"/>
          </a:xfrm>
          <a:noFill/>
          <a:ln w="9525"/>
        </p:spPr>
        <p:txBody>
          <a:bodyPr lIns="98918" tIns="50298" rIns="98918" bIns="50298"/>
          <a:lstStyle/>
          <a:p>
            <a:endParaRPr lang="en-US" dirty="0" smtClean="0">
              <a:latin typeface="Arial"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xfrm>
            <a:off x="1025525" y="485775"/>
            <a:ext cx="5265738" cy="4068763"/>
          </a:xfrm>
          <a:ln/>
        </p:spPr>
      </p:sp>
      <p:sp>
        <p:nvSpPr>
          <p:cNvPr id="156675" name="Rectangle 3"/>
          <p:cNvSpPr>
            <a:spLocks noGrp="1" noChangeArrowheads="1"/>
          </p:cNvSpPr>
          <p:nvPr>
            <p:ph type="body" idx="1"/>
          </p:nvPr>
        </p:nvSpPr>
        <p:spPr>
          <a:xfrm>
            <a:off x="609600" y="5457825"/>
            <a:ext cx="5973763" cy="3421063"/>
          </a:xfrm>
          <a:noFill/>
          <a:ln w="9525"/>
        </p:spPr>
        <p:txBody>
          <a:bodyPr lIns="98918" tIns="50298" rIns="98918" bIns="50298"/>
          <a:lstStyle/>
          <a:p>
            <a:endParaRPr lang="en-US" dirty="0" smtClean="0">
              <a:latin typeface="Arial"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xfrm>
            <a:off x="1025525" y="485775"/>
            <a:ext cx="5265738" cy="4068763"/>
          </a:xfrm>
          <a:ln/>
        </p:spPr>
      </p:sp>
      <p:sp>
        <p:nvSpPr>
          <p:cNvPr id="157699" name="Rectangle 3"/>
          <p:cNvSpPr>
            <a:spLocks noGrp="1" noChangeArrowheads="1"/>
          </p:cNvSpPr>
          <p:nvPr>
            <p:ph type="body" idx="1"/>
          </p:nvPr>
        </p:nvSpPr>
        <p:spPr>
          <a:xfrm>
            <a:off x="609600" y="5457825"/>
            <a:ext cx="5973763" cy="3421063"/>
          </a:xfrm>
          <a:noFill/>
          <a:ln w="9525"/>
        </p:spPr>
        <p:txBody>
          <a:bodyPr lIns="98918" tIns="50298" rIns="98918" bIns="50298"/>
          <a:lstStyle/>
          <a:p>
            <a:endParaRPr lang="en-US" dirty="0" smtClean="0">
              <a:latin typeface="Arial"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a:ln/>
        </p:spPr>
      </p:sp>
      <p:sp>
        <p:nvSpPr>
          <p:cNvPr id="158723"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xfrm>
            <a:off x="1025525" y="485775"/>
            <a:ext cx="5265738" cy="4068763"/>
          </a:xfrm>
          <a:ln/>
        </p:spPr>
      </p:sp>
      <p:sp>
        <p:nvSpPr>
          <p:cNvPr id="159747" name="Rectangle 3"/>
          <p:cNvSpPr>
            <a:spLocks noGrp="1" noChangeArrowheads="1"/>
          </p:cNvSpPr>
          <p:nvPr>
            <p:ph type="body" idx="1"/>
          </p:nvPr>
        </p:nvSpPr>
        <p:spPr>
          <a:xfrm>
            <a:off x="609600" y="5457825"/>
            <a:ext cx="5973763" cy="3421063"/>
          </a:xfrm>
          <a:noFill/>
          <a:ln w="9525"/>
        </p:spPr>
        <p:txBody>
          <a:bodyPr lIns="98918" tIns="50298" rIns="98918" bIns="50298"/>
          <a:lstStyle/>
          <a:p>
            <a:endParaRPr lang="en-US" dirty="0" smtClean="0">
              <a:latin typeface="Arial"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ChangeArrowheads="1"/>
          </p:cNvSpPr>
          <p:nvPr/>
        </p:nvSpPr>
        <p:spPr bwMode="auto">
          <a:xfrm>
            <a:off x="4144963" y="-1588"/>
            <a:ext cx="3170237"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60771" name="Rectangle 3"/>
          <p:cNvSpPr>
            <a:spLocks noChangeArrowheads="1"/>
          </p:cNvSpPr>
          <p:nvPr/>
        </p:nvSpPr>
        <p:spPr bwMode="auto">
          <a:xfrm>
            <a:off x="4144963" y="9118600"/>
            <a:ext cx="3170237"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344</a:t>
            </a:r>
          </a:p>
        </p:txBody>
      </p:sp>
      <p:sp>
        <p:nvSpPr>
          <p:cNvPr id="160772" name="Rectangle 4"/>
          <p:cNvSpPr>
            <a:spLocks noChangeArrowheads="1"/>
          </p:cNvSpPr>
          <p:nvPr/>
        </p:nvSpPr>
        <p:spPr bwMode="auto">
          <a:xfrm>
            <a:off x="0" y="9118600"/>
            <a:ext cx="3168650"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60773" name="Rectangle 5"/>
          <p:cNvSpPr>
            <a:spLocks noChangeArrowheads="1"/>
          </p:cNvSpPr>
          <p:nvPr/>
        </p:nvSpPr>
        <p:spPr bwMode="auto">
          <a:xfrm>
            <a:off x="0" y="-1588"/>
            <a:ext cx="3168650"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60774" name="Rectangle 6"/>
          <p:cNvSpPr>
            <a:spLocks noGrp="1" noRot="1" noChangeAspect="1" noChangeArrowheads="1" noTextEdit="1"/>
          </p:cNvSpPr>
          <p:nvPr>
            <p:ph type="sldImg"/>
          </p:nvPr>
        </p:nvSpPr>
        <p:spPr>
          <a:xfrm>
            <a:off x="1335088" y="725488"/>
            <a:ext cx="4646612" cy="3589337"/>
          </a:xfrm>
          <a:ln cap="flat"/>
        </p:spPr>
      </p:sp>
      <p:sp>
        <p:nvSpPr>
          <p:cNvPr id="160775"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ChangeArrowheads="1"/>
          </p:cNvSpPr>
          <p:nvPr/>
        </p:nvSpPr>
        <p:spPr bwMode="auto">
          <a:xfrm>
            <a:off x="4144963" y="-1588"/>
            <a:ext cx="3170237"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61795" name="Rectangle 3"/>
          <p:cNvSpPr>
            <a:spLocks noChangeArrowheads="1"/>
          </p:cNvSpPr>
          <p:nvPr/>
        </p:nvSpPr>
        <p:spPr bwMode="auto">
          <a:xfrm>
            <a:off x="4144963" y="9118600"/>
            <a:ext cx="3170237"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344</a:t>
            </a:r>
          </a:p>
        </p:txBody>
      </p:sp>
      <p:sp>
        <p:nvSpPr>
          <p:cNvPr id="161796" name="Rectangle 4"/>
          <p:cNvSpPr>
            <a:spLocks noChangeArrowheads="1"/>
          </p:cNvSpPr>
          <p:nvPr/>
        </p:nvSpPr>
        <p:spPr bwMode="auto">
          <a:xfrm>
            <a:off x="0" y="9118600"/>
            <a:ext cx="3168650"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61797" name="Rectangle 5"/>
          <p:cNvSpPr>
            <a:spLocks noChangeArrowheads="1"/>
          </p:cNvSpPr>
          <p:nvPr/>
        </p:nvSpPr>
        <p:spPr bwMode="auto">
          <a:xfrm>
            <a:off x="0" y="-1588"/>
            <a:ext cx="3168650"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61798" name="Rectangle 6"/>
          <p:cNvSpPr>
            <a:spLocks noGrp="1" noRot="1" noChangeAspect="1" noChangeArrowheads="1" noTextEdit="1"/>
          </p:cNvSpPr>
          <p:nvPr>
            <p:ph type="sldImg"/>
          </p:nvPr>
        </p:nvSpPr>
        <p:spPr>
          <a:xfrm>
            <a:off x="1335088" y="725488"/>
            <a:ext cx="4646612" cy="3589337"/>
          </a:xfrm>
          <a:ln cap="flat"/>
        </p:spPr>
      </p:sp>
      <p:sp>
        <p:nvSpPr>
          <p:cNvPr id="161799"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xfrm>
            <a:off x="1025525" y="485775"/>
            <a:ext cx="5265738" cy="4068763"/>
          </a:xfrm>
          <a:ln/>
        </p:spPr>
      </p:sp>
      <p:sp>
        <p:nvSpPr>
          <p:cNvPr id="116739" name="Rectangle 3"/>
          <p:cNvSpPr>
            <a:spLocks noGrp="1" noChangeArrowheads="1"/>
          </p:cNvSpPr>
          <p:nvPr>
            <p:ph type="body" idx="1"/>
          </p:nvPr>
        </p:nvSpPr>
        <p:spPr>
          <a:xfrm>
            <a:off x="609600" y="5457825"/>
            <a:ext cx="5973763" cy="3421063"/>
          </a:xfrm>
          <a:noFill/>
          <a:ln w="9525"/>
        </p:spPr>
        <p:txBody>
          <a:bodyPr lIns="98918" tIns="50298" rIns="98918" bIns="50298"/>
          <a:lstStyle/>
          <a:p>
            <a:endParaRPr lang="en-US" dirty="0" smtClean="0">
              <a:latin typeface="Arial"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ChangeArrowheads="1"/>
          </p:cNvSpPr>
          <p:nvPr/>
        </p:nvSpPr>
        <p:spPr bwMode="auto">
          <a:xfrm>
            <a:off x="4144963" y="-1588"/>
            <a:ext cx="3170237"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62819" name="Rectangle 3"/>
          <p:cNvSpPr>
            <a:spLocks noChangeArrowheads="1"/>
          </p:cNvSpPr>
          <p:nvPr/>
        </p:nvSpPr>
        <p:spPr bwMode="auto">
          <a:xfrm>
            <a:off x="4144963" y="9118600"/>
            <a:ext cx="3170237"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350</a:t>
            </a:r>
          </a:p>
        </p:txBody>
      </p:sp>
      <p:sp>
        <p:nvSpPr>
          <p:cNvPr id="162820" name="Rectangle 4"/>
          <p:cNvSpPr>
            <a:spLocks noChangeArrowheads="1"/>
          </p:cNvSpPr>
          <p:nvPr/>
        </p:nvSpPr>
        <p:spPr bwMode="auto">
          <a:xfrm>
            <a:off x="0" y="9118600"/>
            <a:ext cx="3168650"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62821" name="Rectangle 5"/>
          <p:cNvSpPr>
            <a:spLocks noChangeArrowheads="1"/>
          </p:cNvSpPr>
          <p:nvPr/>
        </p:nvSpPr>
        <p:spPr bwMode="auto">
          <a:xfrm>
            <a:off x="0" y="-1588"/>
            <a:ext cx="3168650"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62822" name="Rectangle 6"/>
          <p:cNvSpPr>
            <a:spLocks noGrp="1" noRot="1" noChangeAspect="1" noChangeArrowheads="1" noTextEdit="1"/>
          </p:cNvSpPr>
          <p:nvPr>
            <p:ph type="sldImg"/>
          </p:nvPr>
        </p:nvSpPr>
        <p:spPr>
          <a:xfrm>
            <a:off x="1335088" y="725488"/>
            <a:ext cx="4646612" cy="3589337"/>
          </a:xfrm>
          <a:ln cap="flat"/>
        </p:spPr>
      </p:sp>
      <p:sp>
        <p:nvSpPr>
          <p:cNvPr id="162823"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ChangeArrowheads="1"/>
          </p:cNvSpPr>
          <p:nvPr/>
        </p:nvSpPr>
        <p:spPr bwMode="auto">
          <a:xfrm>
            <a:off x="4144963" y="-1588"/>
            <a:ext cx="3170237"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63843" name="Rectangle 3"/>
          <p:cNvSpPr>
            <a:spLocks noChangeArrowheads="1"/>
          </p:cNvSpPr>
          <p:nvPr/>
        </p:nvSpPr>
        <p:spPr bwMode="auto">
          <a:xfrm>
            <a:off x="4144963" y="9118600"/>
            <a:ext cx="3170237"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345</a:t>
            </a:r>
          </a:p>
        </p:txBody>
      </p:sp>
      <p:sp>
        <p:nvSpPr>
          <p:cNvPr id="163844" name="Rectangle 4"/>
          <p:cNvSpPr>
            <a:spLocks noChangeArrowheads="1"/>
          </p:cNvSpPr>
          <p:nvPr/>
        </p:nvSpPr>
        <p:spPr bwMode="auto">
          <a:xfrm>
            <a:off x="0" y="9118600"/>
            <a:ext cx="3168650"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63845" name="Rectangle 5"/>
          <p:cNvSpPr>
            <a:spLocks noChangeArrowheads="1"/>
          </p:cNvSpPr>
          <p:nvPr/>
        </p:nvSpPr>
        <p:spPr bwMode="auto">
          <a:xfrm>
            <a:off x="0" y="-1588"/>
            <a:ext cx="3168650"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63846" name="Rectangle 6"/>
          <p:cNvSpPr>
            <a:spLocks noGrp="1" noRot="1" noChangeAspect="1" noChangeArrowheads="1" noTextEdit="1"/>
          </p:cNvSpPr>
          <p:nvPr>
            <p:ph type="sldImg"/>
          </p:nvPr>
        </p:nvSpPr>
        <p:spPr>
          <a:xfrm>
            <a:off x="1335088" y="725488"/>
            <a:ext cx="4646612" cy="3589337"/>
          </a:xfrm>
          <a:ln cap="flat"/>
        </p:spPr>
      </p:sp>
      <p:sp>
        <p:nvSpPr>
          <p:cNvPr id="163847"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ChangeArrowheads="1"/>
          </p:cNvSpPr>
          <p:nvPr/>
        </p:nvSpPr>
        <p:spPr bwMode="auto">
          <a:xfrm>
            <a:off x="4144963" y="-1588"/>
            <a:ext cx="3170237"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64867" name="Rectangle 3"/>
          <p:cNvSpPr>
            <a:spLocks noChangeArrowheads="1"/>
          </p:cNvSpPr>
          <p:nvPr/>
        </p:nvSpPr>
        <p:spPr bwMode="auto">
          <a:xfrm>
            <a:off x="4144963" y="9118600"/>
            <a:ext cx="3170237"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345</a:t>
            </a:r>
          </a:p>
        </p:txBody>
      </p:sp>
      <p:sp>
        <p:nvSpPr>
          <p:cNvPr id="164868" name="Rectangle 4"/>
          <p:cNvSpPr>
            <a:spLocks noChangeArrowheads="1"/>
          </p:cNvSpPr>
          <p:nvPr/>
        </p:nvSpPr>
        <p:spPr bwMode="auto">
          <a:xfrm>
            <a:off x="0" y="9118600"/>
            <a:ext cx="3168650"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64869" name="Rectangle 5"/>
          <p:cNvSpPr>
            <a:spLocks noChangeArrowheads="1"/>
          </p:cNvSpPr>
          <p:nvPr/>
        </p:nvSpPr>
        <p:spPr bwMode="auto">
          <a:xfrm>
            <a:off x="0" y="-1588"/>
            <a:ext cx="3168650"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64870" name="Rectangle 6"/>
          <p:cNvSpPr>
            <a:spLocks noGrp="1" noRot="1" noChangeAspect="1" noChangeArrowheads="1" noTextEdit="1"/>
          </p:cNvSpPr>
          <p:nvPr>
            <p:ph type="sldImg"/>
          </p:nvPr>
        </p:nvSpPr>
        <p:spPr>
          <a:xfrm>
            <a:off x="1335088" y="725488"/>
            <a:ext cx="4646612" cy="3589337"/>
          </a:xfrm>
          <a:ln cap="flat"/>
        </p:spPr>
      </p:sp>
      <p:sp>
        <p:nvSpPr>
          <p:cNvPr id="164871"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ChangeArrowheads="1"/>
          </p:cNvSpPr>
          <p:nvPr/>
        </p:nvSpPr>
        <p:spPr bwMode="auto">
          <a:xfrm>
            <a:off x="4144963" y="-1588"/>
            <a:ext cx="3170237"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65891" name="Rectangle 3"/>
          <p:cNvSpPr>
            <a:spLocks noChangeArrowheads="1"/>
          </p:cNvSpPr>
          <p:nvPr/>
        </p:nvSpPr>
        <p:spPr bwMode="auto">
          <a:xfrm>
            <a:off x="4144963" y="9118600"/>
            <a:ext cx="3170237"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347</a:t>
            </a:r>
          </a:p>
        </p:txBody>
      </p:sp>
      <p:sp>
        <p:nvSpPr>
          <p:cNvPr id="165892" name="Rectangle 4"/>
          <p:cNvSpPr>
            <a:spLocks noChangeArrowheads="1"/>
          </p:cNvSpPr>
          <p:nvPr/>
        </p:nvSpPr>
        <p:spPr bwMode="auto">
          <a:xfrm>
            <a:off x="0" y="9118600"/>
            <a:ext cx="3168650"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65893" name="Rectangle 5"/>
          <p:cNvSpPr>
            <a:spLocks noChangeArrowheads="1"/>
          </p:cNvSpPr>
          <p:nvPr/>
        </p:nvSpPr>
        <p:spPr bwMode="auto">
          <a:xfrm>
            <a:off x="0" y="-1588"/>
            <a:ext cx="3168650"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65894" name="Rectangle 6"/>
          <p:cNvSpPr>
            <a:spLocks noGrp="1" noRot="1" noChangeAspect="1" noChangeArrowheads="1" noTextEdit="1"/>
          </p:cNvSpPr>
          <p:nvPr>
            <p:ph type="sldImg"/>
          </p:nvPr>
        </p:nvSpPr>
        <p:spPr>
          <a:xfrm>
            <a:off x="1335088" y="725488"/>
            <a:ext cx="4646612" cy="3589337"/>
          </a:xfrm>
          <a:ln cap="flat"/>
        </p:spPr>
      </p:sp>
      <p:sp>
        <p:nvSpPr>
          <p:cNvPr id="165895"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ChangeArrowheads="1"/>
          </p:cNvSpPr>
          <p:nvPr/>
        </p:nvSpPr>
        <p:spPr bwMode="auto">
          <a:xfrm>
            <a:off x="4144963" y="-1588"/>
            <a:ext cx="3170237"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66915" name="Rectangle 3"/>
          <p:cNvSpPr>
            <a:spLocks noChangeArrowheads="1"/>
          </p:cNvSpPr>
          <p:nvPr/>
        </p:nvSpPr>
        <p:spPr bwMode="auto">
          <a:xfrm>
            <a:off x="4144963" y="9118600"/>
            <a:ext cx="3170237"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348</a:t>
            </a:r>
          </a:p>
        </p:txBody>
      </p:sp>
      <p:sp>
        <p:nvSpPr>
          <p:cNvPr id="166916" name="Rectangle 4"/>
          <p:cNvSpPr>
            <a:spLocks noChangeArrowheads="1"/>
          </p:cNvSpPr>
          <p:nvPr/>
        </p:nvSpPr>
        <p:spPr bwMode="auto">
          <a:xfrm>
            <a:off x="0" y="9118600"/>
            <a:ext cx="3168650"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66917" name="Rectangle 5"/>
          <p:cNvSpPr>
            <a:spLocks noChangeArrowheads="1"/>
          </p:cNvSpPr>
          <p:nvPr/>
        </p:nvSpPr>
        <p:spPr bwMode="auto">
          <a:xfrm>
            <a:off x="0" y="-1588"/>
            <a:ext cx="3168650"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66918" name="Rectangle 6"/>
          <p:cNvSpPr>
            <a:spLocks noGrp="1" noRot="1" noChangeAspect="1" noChangeArrowheads="1" noTextEdit="1"/>
          </p:cNvSpPr>
          <p:nvPr>
            <p:ph type="sldImg"/>
          </p:nvPr>
        </p:nvSpPr>
        <p:spPr>
          <a:xfrm>
            <a:off x="1335088" y="725488"/>
            <a:ext cx="4646612" cy="3589337"/>
          </a:xfrm>
          <a:ln cap="flat"/>
        </p:spPr>
      </p:sp>
      <p:sp>
        <p:nvSpPr>
          <p:cNvPr id="166919"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ChangeArrowheads="1"/>
          </p:cNvSpPr>
          <p:nvPr/>
        </p:nvSpPr>
        <p:spPr bwMode="auto">
          <a:xfrm>
            <a:off x="4144963" y="-1588"/>
            <a:ext cx="3170237"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67939" name="Rectangle 3"/>
          <p:cNvSpPr>
            <a:spLocks noChangeArrowheads="1"/>
          </p:cNvSpPr>
          <p:nvPr/>
        </p:nvSpPr>
        <p:spPr bwMode="auto">
          <a:xfrm>
            <a:off x="4144963" y="9118600"/>
            <a:ext cx="3170237"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349</a:t>
            </a:r>
          </a:p>
        </p:txBody>
      </p:sp>
      <p:sp>
        <p:nvSpPr>
          <p:cNvPr id="167940" name="Rectangle 4"/>
          <p:cNvSpPr>
            <a:spLocks noChangeArrowheads="1"/>
          </p:cNvSpPr>
          <p:nvPr/>
        </p:nvSpPr>
        <p:spPr bwMode="auto">
          <a:xfrm>
            <a:off x="0" y="9118600"/>
            <a:ext cx="3168650"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67941" name="Rectangle 5"/>
          <p:cNvSpPr>
            <a:spLocks noChangeArrowheads="1"/>
          </p:cNvSpPr>
          <p:nvPr/>
        </p:nvSpPr>
        <p:spPr bwMode="auto">
          <a:xfrm>
            <a:off x="0" y="-1588"/>
            <a:ext cx="3168650"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67942" name="Rectangle 6"/>
          <p:cNvSpPr>
            <a:spLocks noGrp="1" noRot="1" noChangeAspect="1" noChangeArrowheads="1" noTextEdit="1"/>
          </p:cNvSpPr>
          <p:nvPr>
            <p:ph type="sldImg"/>
          </p:nvPr>
        </p:nvSpPr>
        <p:spPr>
          <a:xfrm>
            <a:off x="1335088" y="725488"/>
            <a:ext cx="4646612" cy="3589337"/>
          </a:xfrm>
          <a:ln cap="flat"/>
        </p:spPr>
      </p:sp>
      <p:sp>
        <p:nvSpPr>
          <p:cNvPr id="167943"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ChangeArrowheads="1"/>
          </p:cNvSpPr>
          <p:nvPr/>
        </p:nvSpPr>
        <p:spPr bwMode="auto">
          <a:xfrm>
            <a:off x="4144963" y="-1588"/>
            <a:ext cx="3170237"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68963" name="Rectangle 3"/>
          <p:cNvSpPr>
            <a:spLocks noChangeArrowheads="1"/>
          </p:cNvSpPr>
          <p:nvPr/>
        </p:nvSpPr>
        <p:spPr bwMode="auto">
          <a:xfrm>
            <a:off x="4144963" y="9118600"/>
            <a:ext cx="3170237"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350</a:t>
            </a:r>
          </a:p>
        </p:txBody>
      </p:sp>
      <p:sp>
        <p:nvSpPr>
          <p:cNvPr id="168964" name="Rectangle 4"/>
          <p:cNvSpPr>
            <a:spLocks noChangeArrowheads="1"/>
          </p:cNvSpPr>
          <p:nvPr/>
        </p:nvSpPr>
        <p:spPr bwMode="auto">
          <a:xfrm>
            <a:off x="0" y="9118600"/>
            <a:ext cx="3168650"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68965" name="Rectangle 5"/>
          <p:cNvSpPr>
            <a:spLocks noChangeArrowheads="1"/>
          </p:cNvSpPr>
          <p:nvPr/>
        </p:nvSpPr>
        <p:spPr bwMode="auto">
          <a:xfrm>
            <a:off x="0" y="-1588"/>
            <a:ext cx="3168650"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68966" name="Rectangle 6"/>
          <p:cNvSpPr>
            <a:spLocks noGrp="1" noRot="1" noChangeAspect="1" noChangeArrowheads="1" noTextEdit="1"/>
          </p:cNvSpPr>
          <p:nvPr>
            <p:ph type="sldImg"/>
          </p:nvPr>
        </p:nvSpPr>
        <p:spPr>
          <a:xfrm>
            <a:off x="1335088" y="725488"/>
            <a:ext cx="4646612" cy="3589337"/>
          </a:xfrm>
          <a:ln cap="flat"/>
        </p:spPr>
      </p:sp>
      <p:sp>
        <p:nvSpPr>
          <p:cNvPr id="168967"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ChangeArrowheads="1"/>
          </p:cNvSpPr>
          <p:nvPr/>
        </p:nvSpPr>
        <p:spPr bwMode="auto">
          <a:xfrm>
            <a:off x="4144963" y="-1588"/>
            <a:ext cx="3170237"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69987" name="Rectangle 3"/>
          <p:cNvSpPr>
            <a:spLocks noChangeArrowheads="1"/>
          </p:cNvSpPr>
          <p:nvPr/>
        </p:nvSpPr>
        <p:spPr bwMode="auto">
          <a:xfrm>
            <a:off x="4144963" y="9118600"/>
            <a:ext cx="3170237"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351</a:t>
            </a:r>
          </a:p>
        </p:txBody>
      </p:sp>
      <p:sp>
        <p:nvSpPr>
          <p:cNvPr id="169988" name="Rectangle 4"/>
          <p:cNvSpPr>
            <a:spLocks noChangeArrowheads="1"/>
          </p:cNvSpPr>
          <p:nvPr/>
        </p:nvSpPr>
        <p:spPr bwMode="auto">
          <a:xfrm>
            <a:off x="0" y="9118600"/>
            <a:ext cx="3168650"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69989" name="Rectangle 5"/>
          <p:cNvSpPr>
            <a:spLocks noChangeArrowheads="1"/>
          </p:cNvSpPr>
          <p:nvPr/>
        </p:nvSpPr>
        <p:spPr bwMode="auto">
          <a:xfrm>
            <a:off x="0" y="-1588"/>
            <a:ext cx="3168650"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69990" name="Rectangle 6"/>
          <p:cNvSpPr>
            <a:spLocks noGrp="1" noRot="1" noChangeAspect="1" noChangeArrowheads="1" noTextEdit="1"/>
          </p:cNvSpPr>
          <p:nvPr>
            <p:ph type="sldImg"/>
          </p:nvPr>
        </p:nvSpPr>
        <p:spPr>
          <a:xfrm>
            <a:off x="1335088" y="725488"/>
            <a:ext cx="4646612" cy="3589337"/>
          </a:xfrm>
          <a:ln cap="flat"/>
        </p:spPr>
      </p:sp>
      <p:sp>
        <p:nvSpPr>
          <p:cNvPr id="169991"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ChangeArrowheads="1"/>
          </p:cNvSpPr>
          <p:nvPr/>
        </p:nvSpPr>
        <p:spPr bwMode="auto">
          <a:xfrm>
            <a:off x="4144963" y="-1588"/>
            <a:ext cx="3170237"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71011" name="Rectangle 3"/>
          <p:cNvSpPr>
            <a:spLocks noChangeArrowheads="1"/>
          </p:cNvSpPr>
          <p:nvPr/>
        </p:nvSpPr>
        <p:spPr bwMode="auto">
          <a:xfrm>
            <a:off x="4144963" y="9118600"/>
            <a:ext cx="3170237"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351</a:t>
            </a:r>
          </a:p>
        </p:txBody>
      </p:sp>
      <p:sp>
        <p:nvSpPr>
          <p:cNvPr id="171012" name="Rectangle 4"/>
          <p:cNvSpPr>
            <a:spLocks noChangeArrowheads="1"/>
          </p:cNvSpPr>
          <p:nvPr/>
        </p:nvSpPr>
        <p:spPr bwMode="auto">
          <a:xfrm>
            <a:off x="0" y="9118600"/>
            <a:ext cx="3168650"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71013" name="Rectangle 5"/>
          <p:cNvSpPr>
            <a:spLocks noChangeArrowheads="1"/>
          </p:cNvSpPr>
          <p:nvPr/>
        </p:nvSpPr>
        <p:spPr bwMode="auto">
          <a:xfrm>
            <a:off x="0" y="-1588"/>
            <a:ext cx="3168650"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71014" name="Rectangle 6"/>
          <p:cNvSpPr>
            <a:spLocks noGrp="1" noRot="1" noChangeAspect="1" noChangeArrowheads="1" noTextEdit="1"/>
          </p:cNvSpPr>
          <p:nvPr>
            <p:ph type="sldImg"/>
          </p:nvPr>
        </p:nvSpPr>
        <p:spPr>
          <a:xfrm>
            <a:off x="1335088" y="725488"/>
            <a:ext cx="4646612" cy="3589337"/>
          </a:xfrm>
          <a:ln cap="flat"/>
        </p:spPr>
      </p:sp>
      <p:sp>
        <p:nvSpPr>
          <p:cNvPr id="171015"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ChangeArrowheads="1"/>
          </p:cNvSpPr>
          <p:nvPr/>
        </p:nvSpPr>
        <p:spPr bwMode="auto">
          <a:xfrm>
            <a:off x="4144963" y="-1588"/>
            <a:ext cx="3170237"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72035" name="Rectangle 3"/>
          <p:cNvSpPr>
            <a:spLocks noChangeArrowheads="1"/>
          </p:cNvSpPr>
          <p:nvPr/>
        </p:nvSpPr>
        <p:spPr bwMode="auto">
          <a:xfrm>
            <a:off x="4144963" y="9118600"/>
            <a:ext cx="3170237"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352</a:t>
            </a:r>
          </a:p>
        </p:txBody>
      </p:sp>
      <p:sp>
        <p:nvSpPr>
          <p:cNvPr id="172036" name="Rectangle 4"/>
          <p:cNvSpPr>
            <a:spLocks noChangeArrowheads="1"/>
          </p:cNvSpPr>
          <p:nvPr/>
        </p:nvSpPr>
        <p:spPr bwMode="auto">
          <a:xfrm>
            <a:off x="0" y="9118600"/>
            <a:ext cx="3168650"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72037" name="Rectangle 5"/>
          <p:cNvSpPr>
            <a:spLocks noChangeArrowheads="1"/>
          </p:cNvSpPr>
          <p:nvPr/>
        </p:nvSpPr>
        <p:spPr bwMode="auto">
          <a:xfrm>
            <a:off x="0" y="-1588"/>
            <a:ext cx="3168650"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72038" name="Rectangle 6"/>
          <p:cNvSpPr>
            <a:spLocks noGrp="1" noRot="1" noChangeAspect="1" noChangeArrowheads="1" noTextEdit="1"/>
          </p:cNvSpPr>
          <p:nvPr>
            <p:ph type="sldImg"/>
          </p:nvPr>
        </p:nvSpPr>
        <p:spPr>
          <a:xfrm>
            <a:off x="1335088" y="725488"/>
            <a:ext cx="4646612" cy="3589337"/>
          </a:xfrm>
          <a:ln cap="flat"/>
        </p:spPr>
      </p:sp>
      <p:sp>
        <p:nvSpPr>
          <p:cNvPr id="172039"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ChangeArrowheads="1"/>
          </p:cNvSpPr>
          <p:nvPr/>
        </p:nvSpPr>
        <p:spPr bwMode="auto">
          <a:xfrm>
            <a:off x="4144963" y="-1588"/>
            <a:ext cx="3170237"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17763" name="Rectangle 3"/>
          <p:cNvSpPr>
            <a:spLocks noChangeArrowheads="1"/>
          </p:cNvSpPr>
          <p:nvPr/>
        </p:nvSpPr>
        <p:spPr bwMode="auto">
          <a:xfrm>
            <a:off x="4144963" y="9118600"/>
            <a:ext cx="3170237"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316</a:t>
            </a:r>
          </a:p>
        </p:txBody>
      </p:sp>
      <p:sp>
        <p:nvSpPr>
          <p:cNvPr id="117764" name="Rectangle 4"/>
          <p:cNvSpPr>
            <a:spLocks noChangeArrowheads="1"/>
          </p:cNvSpPr>
          <p:nvPr/>
        </p:nvSpPr>
        <p:spPr bwMode="auto">
          <a:xfrm>
            <a:off x="0" y="9118600"/>
            <a:ext cx="3168650"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17765" name="Rectangle 5"/>
          <p:cNvSpPr>
            <a:spLocks noChangeArrowheads="1"/>
          </p:cNvSpPr>
          <p:nvPr/>
        </p:nvSpPr>
        <p:spPr bwMode="auto">
          <a:xfrm>
            <a:off x="0" y="-1588"/>
            <a:ext cx="3168650"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17766" name="Rectangle 6"/>
          <p:cNvSpPr>
            <a:spLocks noGrp="1" noRot="1" noChangeAspect="1" noChangeArrowheads="1" noTextEdit="1"/>
          </p:cNvSpPr>
          <p:nvPr>
            <p:ph type="sldImg"/>
          </p:nvPr>
        </p:nvSpPr>
        <p:spPr>
          <a:xfrm>
            <a:off x="1335088" y="725488"/>
            <a:ext cx="4646612" cy="3589337"/>
          </a:xfrm>
          <a:ln cap="flat"/>
        </p:spPr>
      </p:sp>
      <p:sp>
        <p:nvSpPr>
          <p:cNvPr id="117767"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ChangeArrowheads="1"/>
          </p:cNvSpPr>
          <p:nvPr/>
        </p:nvSpPr>
        <p:spPr bwMode="auto">
          <a:xfrm>
            <a:off x="4144963" y="-1588"/>
            <a:ext cx="3170237"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73059" name="Rectangle 3"/>
          <p:cNvSpPr>
            <a:spLocks noChangeArrowheads="1"/>
          </p:cNvSpPr>
          <p:nvPr/>
        </p:nvSpPr>
        <p:spPr bwMode="auto">
          <a:xfrm>
            <a:off x="4144963" y="9118600"/>
            <a:ext cx="3170237"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352</a:t>
            </a:r>
          </a:p>
        </p:txBody>
      </p:sp>
      <p:sp>
        <p:nvSpPr>
          <p:cNvPr id="173060" name="Rectangle 4"/>
          <p:cNvSpPr>
            <a:spLocks noChangeArrowheads="1"/>
          </p:cNvSpPr>
          <p:nvPr/>
        </p:nvSpPr>
        <p:spPr bwMode="auto">
          <a:xfrm>
            <a:off x="0" y="9118600"/>
            <a:ext cx="3168650"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73061" name="Rectangle 5"/>
          <p:cNvSpPr>
            <a:spLocks noChangeArrowheads="1"/>
          </p:cNvSpPr>
          <p:nvPr/>
        </p:nvSpPr>
        <p:spPr bwMode="auto">
          <a:xfrm>
            <a:off x="0" y="-1588"/>
            <a:ext cx="3168650"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73062" name="Rectangle 6"/>
          <p:cNvSpPr>
            <a:spLocks noGrp="1" noRot="1" noChangeAspect="1" noChangeArrowheads="1" noTextEdit="1"/>
          </p:cNvSpPr>
          <p:nvPr>
            <p:ph type="sldImg"/>
          </p:nvPr>
        </p:nvSpPr>
        <p:spPr>
          <a:xfrm>
            <a:off x="1335088" y="725488"/>
            <a:ext cx="4646612" cy="3589337"/>
          </a:xfrm>
          <a:ln cap="flat"/>
        </p:spPr>
      </p:sp>
      <p:sp>
        <p:nvSpPr>
          <p:cNvPr id="173063"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xfrm>
            <a:off x="1327150" y="720725"/>
            <a:ext cx="4660900" cy="3600450"/>
          </a:xfrm>
          <a:ln/>
        </p:spPr>
      </p:sp>
      <p:sp>
        <p:nvSpPr>
          <p:cNvPr id="174083" name="Rectangle 3"/>
          <p:cNvSpPr>
            <a:spLocks noGrp="1" noChangeArrowheads="1"/>
          </p:cNvSpPr>
          <p:nvPr>
            <p:ph type="body" idx="1"/>
          </p:nvPr>
        </p:nvSpPr>
        <p:spPr>
          <a:xfrm>
            <a:off x="976313" y="4559300"/>
            <a:ext cx="5362575" cy="4321175"/>
          </a:xfrm>
          <a:noFill/>
          <a:ln w="9525"/>
        </p:spPr>
        <p:txBody>
          <a:bodyPr lIns="98918" tIns="50298" rIns="98918" bIns="50298"/>
          <a:lstStyle/>
          <a:p>
            <a:pPr marL="0" indent="0"/>
            <a:endParaRPr lang="en-US" dirty="0" smtClean="0">
              <a:latin typeface="Arial"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a:xfrm>
            <a:off x="1327150" y="720725"/>
            <a:ext cx="4660900" cy="3600450"/>
          </a:xfrm>
          <a:ln/>
        </p:spPr>
      </p:sp>
      <p:sp>
        <p:nvSpPr>
          <p:cNvPr id="175107" name="Rectangle 3"/>
          <p:cNvSpPr>
            <a:spLocks noGrp="1" noChangeArrowheads="1"/>
          </p:cNvSpPr>
          <p:nvPr>
            <p:ph type="body" idx="1"/>
          </p:nvPr>
        </p:nvSpPr>
        <p:spPr>
          <a:xfrm>
            <a:off x="976313" y="4559300"/>
            <a:ext cx="5362575" cy="4321175"/>
          </a:xfrm>
          <a:noFill/>
          <a:ln w="9525"/>
        </p:spPr>
        <p:txBody>
          <a:bodyPr lIns="98918" tIns="50298" rIns="98918" bIns="50298"/>
          <a:lstStyle/>
          <a:p>
            <a:pPr marL="0" indent="0"/>
            <a:endParaRPr lang="en-US" dirty="0" smtClean="0">
              <a:latin typeface="Arial"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ChangeArrowheads="1" noTextEdit="1"/>
          </p:cNvSpPr>
          <p:nvPr>
            <p:ph type="sldImg"/>
          </p:nvPr>
        </p:nvSpPr>
        <p:spPr>
          <a:xfrm>
            <a:off x="1327150" y="720725"/>
            <a:ext cx="4660900" cy="3600450"/>
          </a:xfrm>
          <a:ln/>
        </p:spPr>
      </p:sp>
      <p:sp>
        <p:nvSpPr>
          <p:cNvPr id="176131" name="Rectangle 3"/>
          <p:cNvSpPr>
            <a:spLocks noGrp="1" noChangeArrowheads="1"/>
          </p:cNvSpPr>
          <p:nvPr>
            <p:ph type="body" idx="1"/>
          </p:nvPr>
        </p:nvSpPr>
        <p:spPr>
          <a:xfrm>
            <a:off x="976313" y="4559300"/>
            <a:ext cx="5362575" cy="4321175"/>
          </a:xfrm>
          <a:noFill/>
          <a:ln w="9525"/>
        </p:spPr>
        <p:txBody>
          <a:bodyPr lIns="98918" tIns="50298" rIns="98918" bIns="50298"/>
          <a:lstStyle/>
          <a:p>
            <a:pPr marL="0" indent="0"/>
            <a:endParaRPr lang="en-US" dirty="0" smtClean="0">
              <a:latin typeface="Arial"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ChangeArrowheads="1"/>
          </p:cNvSpPr>
          <p:nvPr/>
        </p:nvSpPr>
        <p:spPr bwMode="auto">
          <a:xfrm>
            <a:off x="4144963" y="-1588"/>
            <a:ext cx="3170237"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77155" name="Rectangle 3"/>
          <p:cNvSpPr>
            <a:spLocks noChangeArrowheads="1"/>
          </p:cNvSpPr>
          <p:nvPr/>
        </p:nvSpPr>
        <p:spPr bwMode="auto">
          <a:xfrm>
            <a:off x="4144963" y="9118600"/>
            <a:ext cx="3170237"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353</a:t>
            </a:r>
          </a:p>
        </p:txBody>
      </p:sp>
      <p:sp>
        <p:nvSpPr>
          <p:cNvPr id="177156" name="Rectangle 4"/>
          <p:cNvSpPr>
            <a:spLocks noChangeArrowheads="1"/>
          </p:cNvSpPr>
          <p:nvPr/>
        </p:nvSpPr>
        <p:spPr bwMode="auto">
          <a:xfrm>
            <a:off x="0" y="9118600"/>
            <a:ext cx="3168650"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77157" name="Rectangle 5"/>
          <p:cNvSpPr>
            <a:spLocks noChangeArrowheads="1"/>
          </p:cNvSpPr>
          <p:nvPr/>
        </p:nvSpPr>
        <p:spPr bwMode="auto">
          <a:xfrm>
            <a:off x="0" y="-1588"/>
            <a:ext cx="3168650"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77158" name="Rectangle 6"/>
          <p:cNvSpPr>
            <a:spLocks noGrp="1" noRot="1" noChangeAspect="1" noChangeArrowheads="1" noTextEdit="1"/>
          </p:cNvSpPr>
          <p:nvPr>
            <p:ph type="sldImg"/>
          </p:nvPr>
        </p:nvSpPr>
        <p:spPr>
          <a:xfrm>
            <a:off x="1335088" y="725488"/>
            <a:ext cx="4646612" cy="3589337"/>
          </a:xfrm>
          <a:ln cap="flat"/>
        </p:spPr>
      </p:sp>
      <p:sp>
        <p:nvSpPr>
          <p:cNvPr id="177159"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xfrm>
            <a:off x="1327150" y="720725"/>
            <a:ext cx="4660900" cy="3600450"/>
          </a:xfrm>
          <a:ln/>
        </p:spPr>
      </p:sp>
      <p:sp>
        <p:nvSpPr>
          <p:cNvPr id="178179" name="Rectangle 3"/>
          <p:cNvSpPr>
            <a:spLocks noGrp="1" noChangeArrowheads="1"/>
          </p:cNvSpPr>
          <p:nvPr>
            <p:ph type="body" idx="1"/>
          </p:nvPr>
        </p:nvSpPr>
        <p:spPr>
          <a:xfrm>
            <a:off x="976313" y="4559300"/>
            <a:ext cx="5362575" cy="4321175"/>
          </a:xfrm>
          <a:noFill/>
          <a:ln w="9525"/>
        </p:spPr>
        <p:txBody>
          <a:bodyPr lIns="98918" tIns="50298" rIns="98918" bIns="50298"/>
          <a:lstStyle/>
          <a:p>
            <a:pPr marL="0" indent="0"/>
            <a:endParaRPr lang="en-US" dirty="0" smtClean="0">
              <a:latin typeface="Arial"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ChangeArrowheads="1"/>
          </p:cNvSpPr>
          <p:nvPr/>
        </p:nvSpPr>
        <p:spPr bwMode="auto">
          <a:xfrm>
            <a:off x="4143375" y="-1588"/>
            <a:ext cx="3171825"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79203" name="Rectangle 3"/>
          <p:cNvSpPr>
            <a:spLocks noChangeArrowheads="1"/>
          </p:cNvSpPr>
          <p:nvPr/>
        </p:nvSpPr>
        <p:spPr bwMode="auto">
          <a:xfrm>
            <a:off x="4143375" y="9118600"/>
            <a:ext cx="3171825"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354</a:t>
            </a:r>
          </a:p>
        </p:txBody>
      </p:sp>
      <p:sp>
        <p:nvSpPr>
          <p:cNvPr id="179204" name="Rectangle 4"/>
          <p:cNvSpPr>
            <a:spLocks noChangeArrowheads="1"/>
          </p:cNvSpPr>
          <p:nvPr/>
        </p:nvSpPr>
        <p:spPr bwMode="auto">
          <a:xfrm>
            <a:off x="0" y="9118600"/>
            <a:ext cx="3170238"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79205" name="Rectangle 5"/>
          <p:cNvSpPr>
            <a:spLocks noChangeArrowheads="1"/>
          </p:cNvSpPr>
          <p:nvPr/>
        </p:nvSpPr>
        <p:spPr bwMode="auto">
          <a:xfrm>
            <a:off x="0" y="-1588"/>
            <a:ext cx="3170238"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79206" name="Rectangle 6"/>
          <p:cNvSpPr>
            <a:spLocks noGrp="1" noRot="1" noChangeAspect="1" noChangeArrowheads="1" noTextEdit="1"/>
          </p:cNvSpPr>
          <p:nvPr>
            <p:ph type="sldImg"/>
          </p:nvPr>
        </p:nvSpPr>
        <p:spPr>
          <a:xfrm>
            <a:off x="1338263" y="725488"/>
            <a:ext cx="4641850" cy="3587750"/>
          </a:xfrm>
          <a:ln cap="flat"/>
        </p:spPr>
      </p:sp>
      <p:sp>
        <p:nvSpPr>
          <p:cNvPr id="179207"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ChangeArrowheads="1"/>
          </p:cNvSpPr>
          <p:nvPr/>
        </p:nvSpPr>
        <p:spPr bwMode="auto">
          <a:xfrm>
            <a:off x="4143375" y="-1588"/>
            <a:ext cx="3171825"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80227" name="Rectangle 3"/>
          <p:cNvSpPr>
            <a:spLocks noChangeArrowheads="1"/>
          </p:cNvSpPr>
          <p:nvPr/>
        </p:nvSpPr>
        <p:spPr bwMode="auto">
          <a:xfrm>
            <a:off x="4143375" y="9118600"/>
            <a:ext cx="3171825"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354</a:t>
            </a:r>
          </a:p>
        </p:txBody>
      </p:sp>
      <p:sp>
        <p:nvSpPr>
          <p:cNvPr id="180228" name="Rectangle 4"/>
          <p:cNvSpPr>
            <a:spLocks noChangeArrowheads="1"/>
          </p:cNvSpPr>
          <p:nvPr/>
        </p:nvSpPr>
        <p:spPr bwMode="auto">
          <a:xfrm>
            <a:off x="0" y="9118600"/>
            <a:ext cx="3170238"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80229" name="Rectangle 5"/>
          <p:cNvSpPr>
            <a:spLocks noChangeArrowheads="1"/>
          </p:cNvSpPr>
          <p:nvPr/>
        </p:nvSpPr>
        <p:spPr bwMode="auto">
          <a:xfrm>
            <a:off x="0" y="-1588"/>
            <a:ext cx="3170238"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80230" name="Rectangle 6"/>
          <p:cNvSpPr>
            <a:spLocks noGrp="1" noRot="1" noChangeAspect="1" noChangeArrowheads="1" noTextEdit="1"/>
          </p:cNvSpPr>
          <p:nvPr>
            <p:ph type="sldImg"/>
          </p:nvPr>
        </p:nvSpPr>
        <p:spPr>
          <a:xfrm>
            <a:off x="1338263" y="725488"/>
            <a:ext cx="4641850" cy="3587750"/>
          </a:xfrm>
          <a:ln cap="flat"/>
        </p:spPr>
      </p:sp>
      <p:sp>
        <p:nvSpPr>
          <p:cNvPr id="180231"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ChangeArrowheads="1"/>
          </p:cNvSpPr>
          <p:nvPr/>
        </p:nvSpPr>
        <p:spPr bwMode="auto">
          <a:xfrm>
            <a:off x="4143375" y="-1588"/>
            <a:ext cx="3171825"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81251" name="Rectangle 3"/>
          <p:cNvSpPr>
            <a:spLocks noChangeArrowheads="1"/>
          </p:cNvSpPr>
          <p:nvPr/>
        </p:nvSpPr>
        <p:spPr bwMode="auto">
          <a:xfrm>
            <a:off x="4143375" y="9118600"/>
            <a:ext cx="3171825"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355</a:t>
            </a:r>
          </a:p>
        </p:txBody>
      </p:sp>
      <p:sp>
        <p:nvSpPr>
          <p:cNvPr id="181252" name="Rectangle 4"/>
          <p:cNvSpPr>
            <a:spLocks noChangeArrowheads="1"/>
          </p:cNvSpPr>
          <p:nvPr/>
        </p:nvSpPr>
        <p:spPr bwMode="auto">
          <a:xfrm>
            <a:off x="0" y="9118600"/>
            <a:ext cx="3170238"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81253" name="Rectangle 5"/>
          <p:cNvSpPr>
            <a:spLocks noChangeArrowheads="1"/>
          </p:cNvSpPr>
          <p:nvPr/>
        </p:nvSpPr>
        <p:spPr bwMode="auto">
          <a:xfrm>
            <a:off x="0" y="-1588"/>
            <a:ext cx="3170238"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81254" name="Rectangle 6"/>
          <p:cNvSpPr>
            <a:spLocks noGrp="1" noRot="1" noChangeAspect="1" noChangeArrowheads="1" noTextEdit="1"/>
          </p:cNvSpPr>
          <p:nvPr>
            <p:ph type="sldImg"/>
          </p:nvPr>
        </p:nvSpPr>
        <p:spPr>
          <a:xfrm>
            <a:off x="1338263" y="725488"/>
            <a:ext cx="4641850" cy="3587750"/>
          </a:xfrm>
          <a:ln cap="flat"/>
        </p:spPr>
      </p:sp>
      <p:sp>
        <p:nvSpPr>
          <p:cNvPr id="181255"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ChangeArrowheads="1"/>
          </p:cNvSpPr>
          <p:nvPr/>
        </p:nvSpPr>
        <p:spPr bwMode="auto">
          <a:xfrm>
            <a:off x="4143375" y="-1588"/>
            <a:ext cx="3171825"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82275" name="Rectangle 3"/>
          <p:cNvSpPr>
            <a:spLocks noChangeArrowheads="1"/>
          </p:cNvSpPr>
          <p:nvPr/>
        </p:nvSpPr>
        <p:spPr bwMode="auto">
          <a:xfrm>
            <a:off x="4143375" y="9118600"/>
            <a:ext cx="3171825"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356</a:t>
            </a:r>
          </a:p>
        </p:txBody>
      </p:sp>
      <p:sp>
        <p:nvSpPr>
          <p:cNvPr id="182276" name="Rectangle 4"/>
          <p:cNvSpPr>
            <a:spLocks noChangeArrowheads="1"/>
          </p:cNvSpPr>
          <p:nvPr/>
        </p:nvSpPr>
        <p:spPr bwMode="auto">
          <a:xfrm>
            <a:off x="0" y="9118600"/>
            <a:ext cx="3170238"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82277" name="Rectangle 5"/>
          <p:cNvSpPr>
            <a:spLocks noChangeArrowheads="1"/>
          </p:cNvSpPr>
          <p:nvPr/>
        </p:nvSpPr>
        <p:spPr bwMode="auto">
          <a:xfrm>
            <a:off x="0" y="-1588"/>
            <a:ext cx="3170238"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82278" name="Rectangle 6"/>
          <p:cNvSpPr>
            <a:spLocks noGrp="1" noRot="1" noChangeAspect="1" noChangeArrowheads="1" noTextEdit="1"/>
          </p:cNvSpPr>
          <p:nvPr>
            <p:ph type="sldImg"/>
          </p:nvPr>
        </p:nvSpPr>
        <p:spPr>
          <a:xfrm>
            <a:off x="1338263" y="725488"/>
            <a:ext cx="4641850" cy="3587750"/>
          </a:xfrm>
          <a:ln cap="flat"/>
        </p:spPr>
      </p:sp>
      <p:sp>
        <p:nvSpPr>
          <p:cNvPr id="182279"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4144963" y="-1588"/>
            <a:ext cx="3170237"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18787" name="Rectangle 3"/>
          <p:cNvSpPr>
            <a:spLocks noChangeArrowheads="1"/>
          </p:cNvSpPr>
          <p:nvPr/>
        </p:nvSpPr>
        <p:spPr bwMode="auto">
          <a:xfrm>
            <a:off x="4144963" y="9118600"/>
            <a:ext cx="3170237"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317</a:t>
            </a:r>
          </a:p>
        </p:txBody>
      </p:sp>
      <p:sp>
        <p:nvSpPr>
          <p:cNvPr id="118788" name="Rectangle 4"/>
          <p:cNvSpPr>
            <a:spLocks noChangeArrowheads="1"/>
          </p:cNvSpPr>
          <p:nvPr/>
        </p:nvSpPr>
        <p:spPr bwMode="auto">
          <a:xfrm>
            <a:off x="0" y="9118600"/>
            <a:ext cx="3168650"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18789" name="Rectangle 5"/>
          <p:cNvSpPr>
            <a:spLocks noChangeArrowheads="1"/>
          </p:cNvSpPr>
          <p:nvPr/>
        </p:nvSpPr>
        <p:spPr bwMode="auto">
          <a:xfrm>
            <a:off x="0" y="-1588"/>
            <a:ext cx="3168650"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18790" name="Rectangle 6"/>
          <p:cNvSpPr>
            <a:spLocks noGrp="1" noRot="1" noChangeAspect="1" noChangeArrowheads="1" noTextEdit="1"/>
          </p:cNvSpPr>
          <p:nvPr>
            <p:ph type="sldImg"/>
          </p:nvPr>
        </p:nvSpPr>
        <p:spPr>
          <a:xfrm>
            <a:off x="1335088" y="725488"/>
            <a:ext cx="4646612" cy="3589337"/>
          </a:xfrm>
          <a:ln cap="flat"/>
        </p:spPr>
      </p:sp>
      <p:sp>
        <p:nvSpPr>
          <p:cNvPr id="118791"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ChangeArrowheads="1"/>
          </p:cNvSpPr>
          <p:nvPr/>
        </p:nvSpPr>
        <p:spPr bwMode="auto">
          <a:xfrm>
            <a:off x="4143375" y="-1588"/>
            <a:ext cx="3171825"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83299" name="Rectangle 3"/>
          <p:cNvSpPr>
            <a:spLocks noChangeArrowheads="1"/>
          </p:cNvSpPr>
          <p:nvPr/>
        </p:nvSpPr>
        <p:spPr bwMode="auto">
          <a:xfrm>
            <a:off x="4143375" y="9118600"/>
            <a:ext cx="3171825"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356</a:t>
            </a:r>
          </a:p>
        </p:txBody>
      </p:sp>
      <p:sp>
        <p:nvSpPr>
          <p:cNvPr id="183300" name="Rectangle 4"/>
          <p:cNvSpPr>
            <a:spLocks noChangeArrowheads="1"/>
          </p:cNvSpPr>
          <p:nvPr/>
        </p:nvSpPr>
        <p:spPr bwMode="auto">
          <a:xfrm>
            <a:off x="0" y="9118600"/>
            <a:ext cx="3170238"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83301" name="Rectangle 5"/>
          <p:cNvSpPr>
            <a:spLocks noChangeArrowheads="1"/>
          </p:cNvSpPr>
          <p:nvPr/>
        </p:nvSpPr>
        <p:spPr bwMode="auto">
          <a:xfrm>
            <a:off x="0" y="-1588"/>
            <a:ext cx="3170238"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83302" name="Rectangle 6"/>
          <p:cNvSpPr>
            <a:spLocks noGrp="1" noRot="1" noChangeAspect="1" noChangeArrowheads="1" noTextEdit="1"/>
          </p:cNvSpPr>
          <p:nvPr>
            <p:ph type="sldImg"/>
          </p:nvPr>
        </p:nvSpPr>
        <p:spPr>
          <a:xfrm>
            <a:off x="1338263" y="725488"/>
            <a:ext cx="4641850" cy="3587750"/>
          </a:xfrm>
          <a:ln cap="flat"/>
        </p:spPr>
      </p:sp>
      <p:sp>
        <p:nvSpPr>
          <p:cNvPr id="183303"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xfrm>
            <a:off x="1330325" y="720725"/>
            <a:ext cx="4656138" cy="3598863"/>
          </a:xfrm>
          <a:ln/>
        </p:spPr>
      </p:sp>
      <p:sp>
        <p:nvSpPr>
          <p:cNvPr id="184323" name="Rectangle 3"/>
          <p:cNvSpPr>
            <a:spLocks noGrp="1" noChangeArrowheads="1"/>
          </p:cNvSpPr>
          <p:nvPr>
            <p:ph type="body" idx="1"/>
          </p:nvPr>
        </p:nvSpPr>
        <p:spPr>
          <a:xfrm>
            <a:off x="976313" y="4559300"/>
            <a:ext cx="5362575" cy="4321175"/>
          </a:xfrm>
          <a:noFill/>
          <a:ln w="9525"/>
        </p:spPr>
        <p:txBody>
          <a:bodyPr lIns="98918" tIns="50298" rIns="98918" bIns="50298"/>
          <a:lstStyle/>
          <a:p>
            <a:pPr marL="0" indent="0"/>
            <a:endParaRPr lang="en-US" dirty="0" smtClean="0">
              <a:latin typeface="Arial"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a:xfrm>
            <a:off x="1330325" y="720725"/>
            <a:ext cx="4656138" cy="3598863"/>
          </a:xfrm>
          <a:ln/>
        </p:spPr>
      </p:sp>
      <p:sp>
        <p:nvSpPr>
          <p:cNvPr id="185347" name="Rectangle 3"/>
          <p:cNvSpPr>
            <a:spLocks noGrp="1" noChangeArrowheads="1"/>
          </p:cNvSpPr>
          <p:nvPr>
            <p:ph type="body" idx="1"/>
          </p:nvPr>
        </p:nvSpPr>
        <p:spPr>
          <a:xfrm>
            <a:off x="976313" y="4559300"/>
            <a:ext cx="5362575" cy="4321175"/>
          </a:xfrm>
          <a:noFill/>
          <a:ln w="9525"/>
        </p:spPr>
        <p:txBody>
          <a:bodyPr lIns="98918" tIns="50298" rIns="98918" bIns="50298"/>
          <a:lstStyle/>
          <a:p>
            <a:pPr marL="0" indent="0"/>
            <a:endParaRPr lang="en-US" dirty="0" smtClean="0">
              <a:latin typeface="Arial"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ChangeArrowheads="1"/>
          </p:cNvSpPr>
          <p:nvPr/>
        </p:nvSpPr>
        <p:spPr bwMode="auto">
          <a:xfrm>
            <a:off x="4143375" y="-1588"/>
            <a:ext cx="3171825"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86371" name="Rectangle 3"/>
          <p:cNvSpPr>
            <a:spLocks noChangeArrowheads="1"/>
          </p:cNvSpPr>
          <p:nvPr/>
        </p:nvSpPr>
        <p:spPr bwMode="auto">
          <a:xfrm>
            <a:off x="4143375" y="9118600"/>
            <a:ext cx="3171825"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357</a:t>
            </a:r>
          </a:p>
        </p:txBody>
      </p:sp>
      <p:sp>
        <p:nvSpPr>
          <p:cNvPr id="186372" name="Rectangle 4"/>
          <p:cNvSpPr>
            <a:spLocks noChangeArrowheads="1"/>
          </p:cNvSpPr>
          <p:nvPr/>
        </p:nvSpPr>
        <p:spPr bwMode="auto">
          <a:xfrm>
            <a:off x="0" y="9118600"/>
            <a:ext cx="3170238"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86373" name="Rectangle 5"/>
          <p:cNvSpPr>
            <a:spLocks noChangeArrowheads="1"/>
          </p:cNvSpPr>
          <p:nvPr/>
        </p:nvSpPr>
        <p:spPr bwMode="auto">
          <a:xfrm>
            <a:off x="0" y="-1588"/>
            <a:ext cx="3170238"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86374" name="Rectangle 6"/>
          <p:cNvSpPr>
            <a:spLocks noGrp="1" noRot="1" noChangeAspect="1" noChangeArrowheads="1" noTextEdit="1"/>
          </p:cNvSpPr>
          <p:nvPr>
            <p:ph type="sldImg"/>
          </p:nvPr>
        </p:nvSpPr>
        <p:spPr>
          <a:xfrm>
            <a:off x="1338263" y="725488"/>
            <a:ext cx="4641850" cy="3587750"/>
          </a:xfrm>
          <a:ln cap="flat"/>
        </p:spPr>
      </p:sp>
      <p:sp>
        <p:nvSpPr>
          <p:cNvPr id="186375"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ChangeArrowheads="1"/>
          </p:cNvSpPr>
          <p:nvPr/>
        </p:nvSpPr>
        <p:spPr bwMode="auto">
          <a:xfrm>
            <a:off x="4143375" y="-1588"/>
            <a:ext cx="3171825"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87395" name="Rectangle 3"/>
          <p:cNvSpPr>
            <a:spLocks noChangeArrowheads="1"/>
          </p:cNvSpPr>
          <p:nvPr/>
        </p:nvSpPr>
        <p:spPr bwMode="auto">
          <a:xfrm>
            <a:off x="4143375" y="9118600"/>
            <a:ext cx="3171825"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358</a:t>
            </a:r>
          </a:p>
        </p:txBody>
      </p:sp>
      <p:sp>
        <p:nvSpPr>
          <p:cNvPr id="187396" name="Rectangle 4"/>
          <p:cNvSpPr>
            <a:spLocks noChangeArrowheads="1"/>
          </p:cNvSpPr>
          <p:nvPr/>
        </p:nvSpPr>
        <p:spPr bwMode="auto">
          <a:xfrm>
            <a:off x="0" y="9118600"/>
            <a:ext cx="3170238"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87397" name="Rectangle 5"/>
          <p:cNvSpPr>
            <a:spLocks noChangeArrowheads="1"/>
          </p:cNvSpPr>
          <p:nvPr/>
        </p:nvSpPr>
        <p:spPr bwMode="auto">
          <a:xfrm>
            <a:off x="0" y="-1588"/>
            <a:ext cx="3170238"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87398" name="Rectangle 6"/>
          <p:cNvSpPr>
            <a:spLocks noGrp="1" noRot="1" noChangeAspect="1" noChangeArrowheads="1" noTextEdit="1"/>
          </p:cNvSpPr>
          <p:nvPr>
            <p:ph type="sldImg"/>
          </p:nvPr>
        </p:nvSpPr>
        <p:spPr>
          <a:xfrm>
            <a:off x="1338263" y="725488"/>
            <a:ext cx="4641850" cy="3587750"/>
          </a:xfrm>
          <a:ln cap="flat"/>
        </p:spPr>
      </p:sp>
      <p:sp>
        <p:nvSpPr>
          <p:cNvPr id="187399"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Rot="1" noChangeAspect="1" noChangeArrowheads="1" noTextEdit="1"/>
          </p:cNvSpPr>
          <p:nvPr>
            <p:ph type="sldImg"/>
          </p:nvPr>
        </p:nvSpPr>
        <p:spPr>
          <a:xfrm>
            <a:off x="1330325" y="720725"/>
            <a:ext cx="4656138" cy="3598863"/>
          </a:xfrm>
          <a:ln/>
        </p:spPr>
      </p:sp>
      <p:sp>
        <p:nvSpPr>
          <p:cNvPr id="188419" name="Rectangle 3"/>
          <p:cNvSpPr>
            <a:spLocks noGrp="1" noChangeArrowheads="1"/>
          </p:cNvSpPr>
          <p:nvPr>
            <p:ph type="body" idx="1"/>
          </p:nvPr>
        </p:nvSpPr>
        <p:spPr>
          <a:xfrm>
            <a:off x="976313" y="4559300"/>
            <a:ext cx="5362575" cy="4321175"/>
          </a:xfrm>
          <a:noFill/>
          <a:ln w="9525"/>
        </p:spPr>
        <p:txBody>
          <a:bodyPr lIns="98918" tIns="50298" rIns="98918" bIns="50298"/>
          <a:lstStyle/>
          <a:p>
            <a:pPr marL="0" indent="0"/>
            <a:endParaRPr lang="en-US" dirty="0" smtClean="0">
              <a:latin typeface="Arial"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a:xfrm>
            <a:off x="1025525" y="485775"/>
            <a:ext cx="5265738" cy="4068763"/>
          </a:xfrm>
          <a:ln/>
        </p:spPr>
      </p:sp>
      <p:sp>
        <p:nvSpPr>
          <p:cNvPr id="189443" name="Rectangle 3"/>
          <p:cNvSpPr>
            <a:spLocks noGrp="1" noChangeArrowheads="1"/>
          </p:cNvSpPr>
          <p:nvPr>
            <p:ph type="body" idx="1"/>
          </p:nvPr>
        </p:nvSpPr>
        <p:spPr>
          <a:noFill/>
          <a:ln w="9525"/>
        </p:spPr>
        <p:txBody>
          <a:bodyPr lIns="98918" tIns="50298" rIns="98918" bIns="50298"/>
          <a:lstStyle/>
          <a:p>
            <a:endParaRPr lang="en-US" dirty="0" smtClean="0">
              <a:latin typeface="Arial"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Rot="1" noChangeAspect="1" noChangeArrowheads="1" noTextEdit="1"/>
          </p:cNvSpPr>
          <p:nvPr>
            <p:ph type="sldImg"/>
          </p:nvPr>
        </p:nvSpPr>
        <p:spPr>
          <a:xfrm>
            <a:off x="1025525" y="485775"/>
            <a:ext cx="5265738" cy="4068763"/>
          </a:xfrm>
          <a:ln/>
        </p:spPr>
      </p:sp>
      <p:sp>
        <p:nvSpPr>
          <p:cNvPr id="190467" name="Rectangle 3"/>
          <p:cNvSpPr>
            <a:spLocks noGrp="1" noChangeArrowheads="1"/>
          </p:cNvSpPr>
          <p:nvPr>
            <p:ph type="body" idx="1"/>
          </p:nvPr>
        </p:nvSpPr>
        <p:spPr>
          <a:noFill/>
          <a:ln w="9525"/>
        </p:spPr>
        <p:txBody>
          <a:bodyPr lIns="98918" tIns="50298" rIns="98918" bIns="50298"/>
          <a:lstStyle/>
          <a:p>
            <a:endParaRPr lang="en-US" dirty="0" smtClean="0">
              <a:latin typeface="Arial"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ChangeArrowheads="1"/>
          </p:cNvSpPr>
          <p:nvPr/>
        </p:nvSpPr>
        <p:spPr bwMode="auto">
          <a:xfrm>
            <a:off x="4143375" y="-1588"/>
            <a:ext cx="3171825"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91491" name="Rectangle 3"/>
          <p:cNvSpPr>
            <a:spLocks noChangeArrowheads="1"/>
          </p:cNvSpPr>
          <p:nvPr/>
        </p:nvSpPr>
        <p:spPr bwMode="auto">
          <a:xfrm>
            <a:off x="4143375" y="9118600"/>
            <a:ext cx="3171825"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359</a:t>
            </a:r>
          </a:p>
        </p:txBody>
      </p:sp>
      <p:sp>
        <p:nvSpPr>
          <p:cNvPr id="191492" name="Rectangle 4"/>
          <p:cNvSpPr>
            <a:spLocks noChangeArrowheads="1"/>
          </p:cNvSpPr>
          <p:nvPr/>
        </p:nvSpPr>
        <p:spPr bwMode="auto">
          <a:xfrm>
            <a:off x="0" y="9118600"/>
            <a:ext cx="3170238"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91493" name="Rectangle 5"/>
          <p:cNvSpPr>
            <a:spLocks noChangeArrowheads="1"/>
          </p:cNvSpPr>
          <p:nvPr/>
        </p:nvSpPr>
        <p:spPr bwMode="auto">
          <a:xfrm>
            <a:off x="0" y="-1588"/>
            <a:ext cx="3170238"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91494" name="Rectangle 6"/>
          <p:cNvSpPr>
            <a:spLocks noGrp="1" noRot="1" noChangeAspect="1" noChangeArrowheads="1" noTextEdit="1"/>
          </p:cNvSpPr>
          <p:nvPr>
            <p:ph type="sldImg"/>
          </p:nvPr>
        </p:nvSpPr>
        <p:spPr>
          <a:xfrm>
            <a:off x="1338263" y="725488"/>
            <a:ext cx="4641850" cy="3587750"/>
          </a:xfrm>
          <a:ln cap="flat"/>
        </p:spPr>
      </p:sp>
      <p:sp>
        <p:nvSpPr>
          <p:cNvPr id="191495"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ChangeArrowheads="1"/>
          </p:cNvSpPr>
          <p:nvPr/>
        </p:nvSpPr>
        <p:spPr bwMode="auto">
          <a:xfrm>
            <a:off x="4143375" y="-1588"/>
            <a:ext cx="3171825"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92515" name="Rectangle 3"/>
          <p:cNvSpPr>
            <a:spLocks noChangeArrowheads="1"/>
          </p:cNvSpPr>
          <p:nvPr/>
        </p:nvSpPr>
        <p:spPr bwMode="auto">
          <a:xfrm>
            <a:off x="4143375" y="9118600"/>
            <a:ext cx="3171825"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360</a:t>
            </a:r>
          </a:p>
        </p:txBody>
      </p:sp>
      <p:sp>
        <p:nvSpPr>
          <p:cNvPr id="192516" name="Rectangle 4"/>
          <p:cNvSpPr>
            <a:spLocks noChangeArrowheads="1"/>
          </p:cNvSpPr>
          <p:nvPr/>
        </p:nvSpPr>
        <p:spPr bwMode="auto">
          <a:xfrm>
            <a:off x="0" y="9118600"/>
            <a:ext cx="3170238"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92517" name="Rectangle 5"/>
          <p:cNvSpPr>
            <a:spLocks noChangeArrowheads="1"/>
          </p:cNvSpPr>
          <p:nvPr/>
        </p:nvSpPr>
        <p:spPr bwMode="auto">
          <a:xfrm>
            <a:off x="0" y="-1588"/>
            <a:ext cx="3170238"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92518" name="Rectangle 6"/>
          <p:cNvSpPr>
            <a:spLocks noGrp="1" noRot="1" noChangeAspect="1" noChangeArrowheads="1" noTextEdit="1"/>
          </p:cNvSpPr>
          <p:nvPr>
            <p:ph type="sldImg"/>
          </p:nvPr>
        </p:nvSpPr>
        <p:spPr>
          <a:xfrm>
            <a:off x="1338263" y="725488"/>
            <a:ext cx="4641850" cy="3587750"/>
          </a:xfrm>
          <a:ln cap="flat"/>
        </p:spPr>
      </p:sp>
      <p:sp>
        <p:nvSpPr>
          <p:cNvPr id="192519"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ChangeArrowheads="1"/>
          </p:cNvSpPr>
          <p:nvPr/>
        </p:nvSpPr>
        <p:spPr bwMode="auto">
          <a:xfrm>
            <a:off x="4144963" y="-1588"/>
            <a:ext cx="3170237"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19811" name="Rectangle 3"/>
          <p:cNvSpPr>
            <a:spLocks noChangeArrowheads="1"/>
          </p:cNvSpPr>
          <p:nvPr/>
        </p:nvSpPr>
        <p:spPr bwMode="auto">
          <a:xfrm>
            <a:off x="4144963" y="9118600"/>
            <a:ext cx="3170237"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318</a:t>
            </a:r>
          </a:p>
        </p:txBody>
      </p:sp>
      <p:sp>
        <p:nvSpPr>
          <p:cNvPr id="119812" name="Rectangle 4"/>
          <p:cNvSpPr>
            <a:spLocks noChangeArrowheads="1"/>
          </p:cNvSpPr>
          <p:nvPr/>
        </p:nvSpPr>
        <p:spPr bwMode="auto">
          <a:xfrm>
            <a:off x="0" y="9118600"/>
            <a:ext cx="3168650"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19813" name="Rectangle 5"/>
          <p:cNvSpPr>
            <a:spLocks noChangeArrowheads="1"/>
          </p:cNvSpPr>
          <p:nvPr/>
        </p:nvSpPr>
        <p:spPr bwMode="auto">
          <a:xfrm>
            <a:off x="0" y="-1588"/>
            <a:ext cx="3168650"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19814" name="Rectangle 6"/>
          <p:cNvSpPr>
            <a:spLocks noGrp="1" noRot="1" noChangeAspect="1" noChangeArrowheads="1" noTextEdit="1"/>
          </p:cNvSpPr>
          <p:nvPr>
            <p:ph type="sldImg"/>
          </p:nvPr>
        </p:nvSpPr>
        <p:spPr>
          <a:xfrm>
            <a:off x="1335088" y="725488"/>
            <a:ext cx="4646612" cy="3589337"/>
          </a:xfrm>
          <a:ln cap="flat"/>
        </p:spPr>
      </p:sp>
      <p:sp>
        <p:nvSpPr>
          <p:cNvPr id="119815"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ChangeArrowheads="1"/>
          </p:cNvSpPr>
          <p:nvPr/>
        </p:nvSpPr>
        <p:spPr bwMode="auto">
          <a:xfrm>
            <a:off x="4143375" y="-1588"/>
            <a:ext cx="3171825"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93539" name="Rectangle 3"/>
          <p:cNvSpPr>
            <a:spLocks noChangeArrowheads="1"/>
          </p:cNvSpPr>
          <p:nvPr/>
        </p:nvSpPr>
        <p:spPr bwMode="auto">
          <a:xfrm>
            <a:off x="4143375" y="9118600"/>
            <a:ext cx="3171825"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360</a:t>
            </a:r>
          </a:p>
        </p:txBody>
      </p:sp>
      <p:sp>
        <p:nvSpPr>
          <p:cNvPr id="193540" name="Rectangle 4"/>
          <p:cNvSpPr>
            <a:spLocks noChangeArrowheads="1"/>
          </p:cNvSpPr>
          <p:nvPr/>
        </p:nvSpPr>
        <p:spPr bwMode="auto">
          <a:xfrm>
            <a:off x="0" y="9118600"/>
            <a:ext cx="3170238"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93541" name="Rectangle 5"/>
          <p:cNvSpPr>
            <a:spLocks noChangeArrowheads="1"/>
          </p:cNvSpPr>
          <p:nvPr/>
        </p:nvSpPr>
        <p:spPr bwMode="auto">
          <a:xfrm>
            <a:off x="0" y="-1588"/>
            <a:ext cx="3170238"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93542" name="Rectangle 6"/>
          <p:cNvSpPr>
            <a:spLocks noGrp="1" noRot="1" noChangeAspect="1" noChangeArrowheads="1" noTextEdit="1"/>
          </p:cNvSpPr>
          <p:nvPr>
            <p:ph type="sldImg"/>
          </p:nvPr>
        </p:nvSpPr>
        <p:spPr>
          <a:xfrm>
            <a:off x="1338263" y="725488"/>
            <a:ext cx="4641850" cy="3587750"/>
          </a:xfrm>
          <a:ln cap="flat"/>
        </p:spPr>
      </p:sp>
      <p:sp>
        <p:nvSpPr>
          <p:cNvPr id="193543"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ChangeArrowheads="1"/>
          </p:cNvSpPr>
          <p:nvPr/>
        </p:nvSpPr>
        <p:spPr bwMode="auto">
          <a:xfrm>
            <a:off x="4143375" y="-1588"/>
            <a:ext cx="3171825"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94563" name="Rectangle 3"/>
          <p:cNvSpPr>
            <a:spLocks noChangeArrowheads="1"/>
          </p:cNvSpPr>
          <p:nvPr/>
        </p:nvSpPr>
        <p:spPr bwMode="auto">
          <a:xfrm>
            <a:off x="4143375" y="9118600"/>
            <a:ext cx="3171825"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361</a:t>
            </a:r>
          </a:p>
        </p:txBody>
      </p:sp>
      <p:sp>
        <p:nvSpPr>
          <p:cNvPr id="194564" name="Rectangle 4"/>
          <p:cNvSpPr>
            <a:spLocks noChangeArrowheads="1"/>
          </p:cNvSpPr>
          <p:nvPr/>
        </p:nvSpPr>
        <p:spPr bwMode="auto">
          <a:xfrm>
            <a:off x="0" y="9118600"/>
            <a:ext cx="3170238"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94565" name="Rectangle 5"/>
          <p:cNvSpPr>
            <a:spLocks noChangeArrowheads="1"/>
          </p:cNvSpPr>
          <p:nvPr/>
        </p:nvSpPr>
        <p:spPr bwMode="auto">
          <a:xfrm>
            <a:off x="0" y="-1588"/>
            <a:ext cx="3170238"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94566" name="Rectangle 6"/>
          <p:cNvSpPr>
            <a:spLocks noGrp="1" noRot="1" noChangeAspect="1" noChangeArrowheads="1" noTextEdit="1"/>
          </p:cNvSpPr>
          <p:nvPr>
            <p:ph type="sldImg"/>
          </p:nvPr>
        </p:nvSpPr>
        <p:spPr>
          <a:xfrm>
            <a:off x="1338263" y="725488"/>
            <a:ext cx="4641850" cy="3587750"/>
          </a:xfrm>
          <a:ln cap="flat"/>
        </p:spPr>
      </p:sp>
      <p:sp>
        <p:nvSpPr>
          <p:cNvPr id="194567"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ChangeArrowheads="1" noTextEdit="1"/>
          </p:cNvSpPr>
          <p:nvPr>
            <p:ph type="sldImg"/>
          </p:nvPr>
        </p:nvSpPr>
        <p:spPr>
          <a:xfrm>
            <a:off x="1330325" y="720725"/>
            <a:ext cx="4656138" cy="3598863"/>
          </a:xfrm>
          <a:ln/>
        </p:spPr>
      </p:sp>
      <p:sp>
        <p:nvSpPr>
          <p:cNvPr id="195587" name="Rectangle 3"/>
          <p:cNvSpPr>
            <a:spLocks noGrp="1" noChangeArrowheads="1"/>
          </p:cNvSpPr>
          <p:nvPr>
            <p:ph type="body" idx="1"/>
          </p:nvPr>
        </p:nvSpPr>
        <p:spPr>
          <a:xfrm>
            <a:off x="976313" y="4559300"/>
            <a:ext cx="5362575" cy="4321175"/>
          </a:xfrm>
          <a:noFill/>
          <a:ln w="9525"/>
        </p:spPr>
        <p:txBody>
          <a:bodyPr lIns="98918" tIns="50298" rIns="98918" bIns="50298"/>
          <a:lstStyle/>
          <a:p>
            <a:pPr marL="0" indent="0"/>
            <a:endParaRPr lang="en-US" dirty="0" smtClean="0">
              <a:latin typeface="Arial"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ChangeArrowheads="1"/>
          </p:cNvSpPr>
          <p:nvPr/>
        </p:nvSpPr>
        <p:spPr bwMode="auto">
          <a:xfrm>
            <a:off x="4143375" y="-1588"/>
            <a:ext cx="3171825"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96611" name="Rectangle 3"/>
          <p:cNvSpPr>
            <a:spLocks noChangeArrowheads="1"/>
          </p:cNvSpPr>
          <p:nvPr/>
        </p:nvSpPr>
        <p:spPr bwMode="auto">
          <a:xfrm>
            <a:off x="4143375" y="9118600"/>
            <a:ext cx="3171825"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362</a:t>
            </a:r>
          </a:p>
        </p:txBody>
      </p:sp>
      <p:sp>
        <p:nvSpPr>
          <p:cNvPr id="196612" name="Rectangle 4"/>
          <p:cNvSpPr>
            <a:spLocks noChangeArrowheads="1"/>
          </p:cNvSpPr>
          <p:nvPr/>
        </p:nvSpPr>
        <p:spPr bwMode="auto">
          <a:xfrm>
            <a:off x="0" y="9118600"/>
            <a:ext cx="3170238"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96613" name="Rectangle 5"/>
          <p:cNvSpPr>
            <a:spLocks noChangeArrowheads="1"/>
          </p:cNvSpPr>
          <p:nvPr/>
        </p:nvSpPr>
        <p:spPr bwMode="auto">
          <a:xfrm>
            <a:off x="0" y="-1588"/>
            <a:ext cx="3170238"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96614" name="Rectangle 6"/>
          <p:cNvSpPr>
            <a:spLocks noGrp="1" noRot="1" noChangeAspect="1" noChangeArrowheads="1" noTextEdit="1"/>
          </p:cNvSpPr>
          <p:nvPr>
            <p:ph type="sldImg"/>
          </p:nvPr>
        </p:nvSpPr>
        <p:spPr>
          <a:xfrm>
            <a:off x="1338263" y="725488"/>
            <a:ext cx="4641850" cy="3587750"/>
          </a:xfrm>
          <a:ln cap="flat"/>
        </p:spPr>
      </p:sp>
      <p:sp>
        <p:nvSpPr>
          <p:cNvPr id="196615"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ChangeArrowheads="1"/>
          </p:cNvSpPr>
          <p:nvPr/>
        </p:nvSpPr>
        <p:spPr bwMode="auto">
          <a:xfrm>
            <a:off x="4143375" y="-1588"/>
            <a:ext cx="3171825"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97635" name="Rectangle 3"/>
          <p:cNvSpPr>
            <a:spLocks noChangeArrowheads="1"/>
          </p:cNvSpPr>
          <p:nvPr/>
        </p:nvSpPr>
        <p:spPr bwMode="auto">
          <a:xfrm>
            <a:off x="4143375" y="9118600"/>
            <a:ext cx="3171825"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363</a:t>
            </a:r>
          </a:p>
        </p:txBody>
      </p:sp>
      <p:sp>
        <p:nvSpPr>
          <p:cNvPr id="197636" name="Rectangle 4"/>
          <p:cNvSpPr>
            <a:spLocks noChangeArrowheads="1"/>
          </p:cNvSpPr>
          <p:nvPr/>
        </p:nvSpPr>
        <p:spPr bwMode="auto">
          <a:xfrm>
            <a:off x="0" y="9118600"/>
            <a:ext cx="3170238"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97637" name="Rectangle 5"/>
          <p:cNvSpPr>
            <a:spLocks noChangeArrowheads="1"/>
          </p:cNvSpPr>
          <p:nvPr/>
        </p:nvSpPr>
        <p:spPr bwMode="auto">
          <a:xfrm>
            <a:off x="0" y="-1588"/>
            <a:ext cx="3170238"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97638" name="Rectangle 6"/>
          <p:cNvSpPr>
            <a:spLocks noGrp="1" noRot="1" noChangeAspect="1" noChangeArrowheads="1" noTextEdit="1"/>
          </p:cNvSpPr>
          <p:nvPr>
            <p:ph type="sldImg"/>
          </p:nvPr>
        </p:nvSpPr>
        <p:spPr>
          <a:xfrm>
            <a:off x="1338263" y="725488"/>
            <a:ext cx="4641850" cy="3587750"/>
          </a:xfrm>
          <a:ln cap="flat"/>
        </p:spPr>
      </p:sp>
      <p:sp>
        <p:nvSpPr>
          <p:cNvPr id="197639"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xfrm>
            <a:off x="1330325" y="720725"/>
            <a:ext cx="4656138" cy="3598863"/>
          </a:xfrm>
          <a:ln/>
        </p:spPr>
      </p:sp>
      <p:sp>
        <p:nvSpPr>
          <p:cNvPr id="198659" name="Rectangle 3"/>
          <p:cNvSpPr>
            <a:spLocks noGrp="1" noChangeArrowheads="1"/>
          </p:cNvSpPr>
          <p:nvPr>
            <p:ph type="body" idx="1"/>
          </p:nvPr>
        </p:nvSpPr>
        <p:spPr>
          <a:xfrm>
            <a:off x="976313" y="4559300"/>
            <a:ext cx="5362575" cy="4321175"/>
          </a:xfrm>
          <a:noFill/>
          <a:ln w="9525"/>
        </p:spPr>
        <p:txBody>
          <a:bodyPr lIns="98918" tIns="50298" rIns="98918" bIns="50298"/>
          <a:lstStyle/>
          <a:p>
            <a:pPr marL="0" indent="0"/>
            <a:endParaRPr lang="en-US" dirty="0" smtClean="0">
              <a:latin typeface="Arial"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Image Placeholder 1"/>
          <p:cNvSpPr>
            <a:spLocks noGrp="1" noRot="1" noChangeAspect="1" noTextEdit="1"/>
          </p:cNvSpPr>
          <p:nvPr>
            <p:ph type="sldImg"/>
          </p:nvPr>
        </p:nvSpPr>
        <p:spPr>
          <a:xfrm>
            <a:off x="1025525" y="485775"/>
            <a:ext cx="5265738" cy="4068763"/>
          </a:xfrm>
          <a:ln/>
        </p:spPr>
      </p:sp>
      <p:sp>
        <p:nvSpPr>
          <p:cNvPr id="199683" name="Notes Placeholder 2"/>
          <p:cNvSpPr>
            <a:spLocks noGrp="1"/>
          </p:cNvSpPr>
          <p:nvPr>
            <p:ph type="body" idx="1"/>
          </p:nvPr>
        </p:nvSpPr>
        <p:spPr>
          <a:noFill/>
          <a:ln w="9525"/>
        </p:spPr>
        <p:txBody>
          <a:bodyPr lIns="98918" tIns="50298" rIns="98918" bIns="50298"/>
          <a:lstStyle/>
          <a:p>
            <a:endParaRPr lang="en-US" dirty="0" smtClean="0">
              <a:latin typeface="Arial"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Slide Image Placeholder 1"/>
          <p:cNvSpPr>
            <a:spLocks noGrp="1" noRot="1" noChangeAspect="1" noTextEdit="1"/>
          </p:cNvSpPr>
          <p:nvPr>
            <p:ph type="sldImg"/>
          </p:nvPr>
        </p:nvSpPr>
        <p:spPr>
          <a:xfrm>
            <a:off x="1025525" y="485775"/>
            <a:ext cx="5265738" cy="4068763"/>
          </a:xfrm>
          <a:ln/>
        </p:spPr>
      </p:sp>
      <p:sp>
        <p:nvSpPr>
          <p:cNvPr id="200707" name="Notes Placeholder 2"/>
          <p:cNvSpPr>
            <a:spLocks noGrp="1"/>
          </p:cNvSpPr>
          <p:nvPr>
            <p:ph type="body" idx="1"/>
          </p:nvPr>
        </p:nvSpPr>
        <p:spPr>
          <a:noFill/>
          <a:ln w="9525"/>
        </p:spPr>
        <p:txBody>
          <a:bodyPr lIns="98918" tIns="50298" rIns="98918" bIns="50298"/>
          <a:lstStyle/>
          <a:p>
            <a:endParaRPr lang="en-US" dirty="0" smtClean="0">
              <a:latin typeface="Arial"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Slide Image Placeholder 1"/>
          <p:cNvSpPr>
            <a:spLocks noGrp="1" noRot="1" noChangeAspect="1" noTextEdit="1"/>
          </p:cNvSpPr>
          <p:nvPr>
            <p:ph type="sldImg"/>
          </p:nvPr>
        </p:nvSpPr>
        <p:spPr>
          <a:xfrm>
            <a:off x="1025525" y="485775"/>
            <a:ext cx="5265738" cy="4068763"/>
          </a:xfrm>
          <a:ln/>
        </p:spPr>
      </p:sp>
      <p:sp>
        <p:nvSpPr>
          <p:cNvPr id="201731" name="Notes Placeholder 2"/>
          <p:cNvSpPr>
            <a:spLocks noGrp="1"/>
          </p:cNvSpPr>
          <p:nvPr>
            <p:ph type="body" idx="1"/>
          </p:nvPr>
        </p:nvSpPr>
        <p:spPr>
          <a:noFill/>
          <a:ln w="9525"/>
        </p:spPr>
        <p:txBody>
          <a:bodyPr lIns="98918" tIns="50298" rIns="98918" bIns="50298"/>
          <a:lstStyle/>
          <a:p>
            <a:endParaRPr lang="en-US" dirty="0" smtClean="0">
              <a:latin typeface="Arial"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a:xfrm>
            <a:off x="1025525" y="485775"/>
            <a:ext cx="5265738" cy="4068763"/>
          </a:xfrm>
          <a:ln/>
        </p:spPr>
      </p:sp>
      <p:sp>
        <p:nvSpPr>
          <p:cNvPr id="202755" name="Notes Placeholder 2"/>
          <p:cNvSpPr>
            <a:spLocks noGrp="1"/>
          </p:cNvSpPr>
          <p:nvPr>
            <p:ph type="body" idx="1"/>
          </p:nvPr>
        </p:nvSpPr>
        <p:spPr>
          <a:noFill/>
          <a:ln w="9525"/>
        </p:spPr>
        <p:txBody>
          <a:bodyPr lIns="98918" tIns="50298" rIns="98918" bIns="50298"/>
          <a:lstStyle/>
          <a:p>
            <a:endParaRPr lang="en-US" dirty="0"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4144963" y="-1588"/>
            <a:ext cx="3170237"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20835" name="Rectangle 3"/>
          <p:cNvSpPr>
            <a:spLocks noChangeArrowheads="1"/>
          </p:cNvSpPr>
          <p:nvPr/>
        </p:nvSpPr>
        <p:spPr bwMode="auto">
          <a:xfrm>
            <a:off x="4144963" y="9118600"/>
            <a:ext cx="3170237" cy="482600"/>
          </a:xfrm>
          <a:prstGeom prst="rect">
            <a:avLst/>
          </a:prstGeom>
          <a:noFill/>
          <a:ln w="9525">
            <a:noFill/>
            <a:miter lim="800000"/>
            <a:headEnd/>
            <a:tailEnd/>
          </a:ln>
        </p:spPr>
        <p:txBody>
          <a:bodyPr lIns="19802" tIns="0" rIns="19802" bIns="0" anchor="b"/>
          <a:lstStyle/>
          <a:p>
            <a:pPr algn="r" defTabSz="1022350"/>
            <a:r>
              <a:rPr lang="en-US" sz="1000" i="1" dirty="0">
                <a:latin typeface="Times New Roman" pitchFamily="18" charset="0"/>
              </a:rPr>
              <a:t>319</a:t>
            </a:r>
          </a:p>
        </p:txBody>
      </p:sp>
      <p:sp>
        <p:nvSpPr>
          <p:cNvPr id="120836" name="Rectangle 4"/>
          <p:cNvSpPr>
            <a:spLocks noChangeArrowheads="1"/>
          </p:cNvSpPr>
          <p:nvPr/>
        </p:nvSpPr>
        <p:spPr bwMode="auto">
          <a:xfrm>
            <a:off x="0" y="9118600"/>
            <a:ext cx="3168650" cy="482600"/>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20837" name="Rectangle 5"/>
          <p:cNvSpPr>
            <a:spLocks noChangeArrowheads="1"/>
          </p:cNvSpPr>
          <p:nvPr/>
        </p:nvSpPr>
        <p:spPr bwMode="auto">
          <a:xfrm>
            <a:off x="0" y="-1588"/>
            <a:ext cx="3168650" cy="479426"/>
          </a:xfrm>
          <a:prstGeom prst="rect">
            <a:avLst/>
          </a:prstGeom>
          <a:noFill/>
          <a:ln w="9525">
            <a:noFill/>
            <a:miter lim="800000"/>
            <a:headEnd/>
            <a:tailEnd/>
          </a:ln>
        </p:spPr>
        <p:txBody>
          <a:bodyPr wrap="none" lIns="95000" tIns="47500" rIns="95000" bIns="47500" anchor="ctr"/>
          <a:lstStyle/>
          <a:p>
            <a:pPr defTabSz="912813"/>
            <a:endParaRPr lang="en-US" dirty="0"/>
          </a:p>
        </p:txBody>
      </p:sp>
      <p:sp>
        <p:nvSpPr>
          <p:cNvPr id="120838" name="Rectangle 6"/>
          <p:cNvSpPr>
            <a:spLocks noGrp="1" noRot="1" noChangeAspect="1" noChangeArrowheads="1" noTextEdit="1"/>
          </p:cNvSpPr>
          <p:nvPr>
            <p:ph type="sldImg"/>
          </p:nvPr>
        </p:nvSpPr>
        <p:spPr>
          <a:xfrm>
            <a:off x="1335088" y="725488"/>
            <a:ext cx="4646612" cy="3589337"/>
          </a:xfrm>
          <a:ln cap="flat"/>
        </p:spPr>
      </p:sp>
      <p:sp>
        <p:nvSpPr>
          <p:cNvPr id="120839" name="Rectangle 7"/>
          <p:cNvSpPr>
            <a:spLocks noGrp="1" noChangeArrowheads="1"/>
          </p:cNvSpPr>
          <p:nvPr>
            <p:ph type="body" idx="1"/>
          </p:nvPr>
        </p:nvSpPr>
        <p:spPr>
          <a:xfrm>
            <a:off x="1412875" y="4557713"/>
            <a:ext cx="4500563" cy="4321175"/>
          </a:xfrm>
          <a:noFill/>
          <a:ln w="9525"/>
        </p:spPr>
        <p:txBody>
          <a:bodyPr lIns="100672" tIns="52811" rIns="100672" bIns="52811"/>
          <a:lstStyle/>
          <a:p>
            <a:pPr marL="0" indent="0"/>
            <a:endParaRPr lang="en-US" dirty="0" smtClean="0">
              <a:latin typeface="Arial"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Slide Image Placeholder 1"/>
          <p:cNvSpPr>
            <a:spLocks noGrp="1" noRot="1" noChangeAspect="1" noTextEdit="1"/>
          </p:cNvSpPr>
          <p:nvPr>
            <p:ph type="sldImg"/>
          </p:nvPr>
        </p:nvSpPr>
        <p:spPr>
          <a:xfrm>
            <a:off x="1025525" y="485775"/>
            <a:ext cx="5265738" cy="4068763"/>
          </a:xfrm>
          <a:ln/>
        </p:spPr>
      </p:sp>
      <p:sp>
        <p:nvSpPr>
          <p:cNvPr id="203779" name="Notes Placeholder 2"/>
          <p:cNvSpPr>
            <a:spLocks noGrp="1"/>
          </p:cNvSpPr>
          <p:nvPr>
            <p:ph type="body" idx="1"/>
          </p:nvPr>
        </p:nvSpPr>
        <p:spPr>
          <a:noFill/>
          <a:ln w="9525"/>
        </p:spPr>
        <p:txBody>
          <a:bodyPr lIns="98918" tIns="50298" rIns="98918" bIns="50298"/>
          <a:lstStyle/>
          <a:p>
            <a:endParaRPr lang="en-US" dirty="0" smtClean="0">
              <a:latin typeface="Arial" charset="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Slide Image Placeholder 1"/>
          <p:cNvSpPr>
            <a:spLocks noGrp="1" noRot="1" noChangeAspect="1" noTextEdit="1"/>
          </p:cNvSpPr>
          <p:nvPr>
            <p:ph type="sldImg"/>
          </p:nvPr>
        </p:nvSpPr>
        <p:spPr>
          <a:ln/>
        </p:spPr>
      </p:sp>
      <p:sp>
        <p:nvSpPr>
          <p:cNvPr id="204803"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Slide Image Placeholder 1"/>
          <p:cNvSpPr>
            <a:spLocks noGrp="1" noRot="1" noChangeAspect="1" noTextEdit="1"/>
          </p:cNvSpPr>
          <p:nvPr>
            <p:ph type="sldImg"/>
          </p:nvPr>
        </p:nvSpPr>
        <p:spPr>
          <a:ln/>
        </p:spPr>
      </p:sp>
      <p:sp>
        <p:nvSpPr>
          <p:cNvPr id="205827"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Slide Image Placeholder 1"/>
          <p:cNvSpPr>
            <a:spLocks noGrp="1" noRot="1" noChangeAspect="1" noTextEdit="1"/>
          </p:cNvSpPr>
          <p:nvPr>
            <p:ph type="sldImg"/>
          </p:nvPr>
        </p:nvSpPr>
        <p:spPr>
          <a:ln/>
        </p:spPr>
      </p:sp>
      <p:sp>
        <p:nvSpPr>
          <p:cNvPr id="206851"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Slide Image Placeholder 1"/>
          <p:cNvSpPr>
            <a:spLocks noGrp="1" noRot="1" noChangeAspect="1" noTextEdit="1"/>
          </p:cNvSpPr>
          <p:nvPr>
            <p:ph type="sldImg"/>
          </p:nvPr>
        </p:nvSpPr>
        <p:spPr>
          <a:ln/>
        </p:spPr>
      </p:sp>
      <p:sp>
        <p:nvSpPr>
          <p:cNvPr id="207875"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a:ln/>
        </p:spPr>
      </p:sp>
      <p:sp>
        <p:nvSpPr>
          <p:cNvPr id="208899"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Slide Image Placeholder 1"/>
          <p:cNvSpPr>
            <a:spLocks noGrp="1" noRot="1" noChangeAspect="1" noTextEdit="1"/>
          </p:cNvSpPr>
          <p:nvPr>
            <p:ph type="sldImg"/>
          </p:nvPr>
        </p:nvSpPr>
        <p:spPr>
          <a:ln/>
        </p:spPr>
      </p:sp>
      <p:sp>
        <p:nvSpPr>
          <p:cNvPr id="209923"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Slide Image Placeholder 1"/>
          <p:cNvSpPr>
            <a:spLocks noGrp="1" noRot="1" noChangeAspect="1" noTextEdit="1"/>
          </p:cNvSpPr>
          <p:nvPr>
            <p:ph type="sldImg"/>
          </p:nvPr>
        </p:nvSpPr>
        <p:spPr>
          <a:ln/>
        </p:spPr>
      </p:sp>
      <p:sp>
        <p:nvSpPr>
          <p:cNvPr id="210947"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Slide Image Placeholder 1"/>
          <p:cNvSpPr>
            <a:spLocks noGrp="1" noRot="1" noChangeAspect="1" noTextEdit="1"/>
          </p:cNvSpPr>
          <p:nvPr>
            <p:ph type="sldImg"/>
          </p:nvPr>
        </p:nvSpPr>
        <p:spPr>
          <a:ln/>
        </p:spPr>
      </p:sp>
      <p:sp>
        <p:nvSpPr>
          <p:cNvPr id="211971"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a:ln/>
        </p:spPr>
      </p:sp>
      <p:sp>
        <p:nvSpPr>
          <p:cNvPr id="212995" name="Notes Placeholder 2"/>
          <p:cNvSpPr>
            <a:spLocks noGrp="1"/>
          </p:cNvSpPr>
          <p:nvPr>
            <p:ph type="body" idx="1"/>
          </p:nvPr>
        </p:nvSpPr>
        <p:spPr>
          <a:noFill/>
          <a:ln w="9525"/>
        </p:spPr>
        <p:txBody>
          <a:bodyPr/>
          <a:lstStyle/>
          <a:p>
            <a:endParaRPr lang="en-US" dirty="0"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2414588"/>
            <a:ext cx="8550275" cy="166528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08125" y="4403725"/>
            <a:ext cx="7042150" cy="19875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228600"/>
            <a:ext cx="2133600" cy="7086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6248400" cy="7086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4582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19200"/>
            <a:ext cx="4191000" cy="609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219200"/>
            <a:ext cx="4191000" cy="609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4582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219200"/>
            <a:ext cx="8534400" cy="6096000"/>
          </a:xfrm>
        </p:spPr>
        <p:txBody>
          <a:bodyPr/>
          <a:lstStyle/>
          <a:p>
            <a:pPr lvl="0"/>
            <a:endParaRPr lang="en-US" noProof="0" dirty="0"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4582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19200"/>
            <a:ext cx="85344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85800" y="4343400"/>
            <a:ext cx="85344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994275"/>
            <a:ext cx="8548687" cy="1544638"/>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94063"/>
            <a:ext cx="8548687" cy="17002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4191000" cy="6096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219200"/>
            <a:ext cx="4191000" cy="6096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11150"/>
            <a:ext cx="9051925" cy="1295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739900"/>
            <a:ext cx="4443412"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465388"/>
            <a:ext cx="4443412"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0163" y="1739900"/>
            <a:ext cx="4445000"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0163" y="2465388"/>
            <a:ext cx="4445000"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9563"/>
            <a:ext cx="3308350" cy="13176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32238" y="309563"/>
            <a:ext cx="5622925" cy="6634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627188"/>
            <a:ext cx="3308350" cy="53165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5440363"/>
            <a:ext cx="6035675" cy="64293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1675" y="693738"/>
            <a:ext cx="6035675" cy="4664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971675" y="6083300"/>
            <a:ext cx="6035675" cy="911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bwMode="auto">
          <a:xfrm>
            <a:off x="685800" y="1219200"/>
            <a:ext cx="8534400" cy="6096000"/>
          </a:xfrm>
          <a:prstGeom prst="rect">
            <a:avLst/>
          </a:prstGeom>
          <a:noFill/>
          <a:ln w="12700">
            <a:noFill/>
            <a:miter lim="800000"/>
            <a:headEnd/>
            <a:tailEnd/>
          </a:ln>
        </p:spPr>
        <p:txBody>
          <a:bodyPr vert="horz" wrap="square" lIns="101600" tIns="50800" rIns="101600" bIns="5080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smtClean="0"/>
              <a:t>Fourth Level</a:t>
            </a:r>
          </a:p>
          <a:p>
            <a:pPr lvl="4"/>
            <a:r>
              <a:rPr lang="en-US" smtClean="0"/>
              <a:t>Fifth Level</a:t>
            </a:r>
          </a:p>
        </p:txBody>
      </p:sp>
      <p:sp>
        <p:nvSpPr>
          <p:cNvPr id="31747" name="Rectangle 3"/>
          <p:cNvSpPr>
            <a:spLocks noGrp="1" noChangeArrowheads="1"/>
          </p:cNvSpPr>
          <p:nvPr>
            <p:ph type="title"/>
          </p:nvPr>
        </p:nvSpPr>
        <p:spPr bwMode="auto">
          <a:xfrm>
            <a:off x="685800" y="228600"/>
            <a:ext cx="8458200" cy="838200"/>
          </a:xfrm>
          <a:prstGeom prst="rect">
            <a:avLst/>
          </a:prstGeom>
          <a:noFill/>
          <a:ln w="12700">
            <a:noFill/>
            <a:miter lim="800000"/>
            <a:headEnd/>
            <a:tailEnd/>
          </a:ln>
        </p:spPr>
        <p:txBody>
          <a:bodyPr vert="horz" wrap="square" lIns="101600" tIns="50800" rIns="101600" bIns="50800" numCol="1" anchor="ctr" anchorCtr="0" compatLnSpc="1">
            <a:prstTxWarp prst="textNoShape">
              <a:avLst/>
            </a:prstTxWarp>
          </a:bodyPr>
          <a:lstStyle/>
          <a:p>
            <a:pPr lvl="0"/>
            <a:r>
              <a:rPr lang="en-US" smtClean="0"/>
              <a:t>Slide Title</a:t>
            </a:r>
          </a:p>
        </p:txBody>
      </p:sp>
      <p:sp>
        <p:nvSpPr>
          <p:cNvPr id="1036" name="Rectangle 12"/>
          <p:cNvSpPr>
            <a:spLocks noChangeArrowheads="1"/>
          </p:cNvSpPr>
          <p:nvPr userDrawn="1"/>
        </p:nvSpPr>
        <p:spPr bwMode="auto">
          <a:xfrm>
            <a:off x="152400" y="7405688"/>
            <a:ext cx="9455150" cy="244475"/>
          </a:xfrm>
          <a:prstGeom prst="rect">
            <a:avLst/>
          </a:prstGeom>
          <a:noFill/>
          <a:ln w="12700">
            <a:noFill/>
            <a:miter lim="800000"/>
            <a:headEnd/>
            <a:tailEnd/>
          </a:ln>
          <a:effectLst/>
        </p:spPr>
        <p:txBody>
          <a:bodyPr>
            <a:spAutoFit/>
          </a:bodyPr>
          <a:lstStyle/>
          <a:p>
            <a:pPr>
              <a:defRPr/>
            </a:pPr>
            <a:r>
              <a:rPr lang="en-US" sz="1000" dirty="0">
                <a:solidFill>
                  <a:schemeClr val="tx2"/>
                </a:solidFill>
                <a:latin typeface="Arial" pitchFamily="34" charset="0"/>
                <a:cs typeface="Arial" pitchFamily="34" charset="0"/>
              </a:rPr>
              <a:t>©</a:t>
            </a:r>
            <a:r>
              <a:rPr lang="en-US" sz="1000" dirty="0">
                <a:solidFill>
                  <a:schemeClr val="tx2"/>
                </a:solidFill>
                <a:latin typeface="Arial" pitchFamily="34" charset="0"/>
              </a:rPr>
              <a:t>  </a:t>
            </a:r>
            <a:r>
              <a:rPr lang="en-US" sz="1000" dirty="0" smtClean="0">
                <a:solidFill>
                  <a:schemeClr val="tx2"/>
                </a:solidFill>
                <a:latin typeface="Arial" pitchFamily="34" charset="0"/>
              </a:rPr>
              <a:t>2013 </a:t>
            </a:r>
            <a:r>
              <a:rPr lang="en-US" sz="1000" dirty="0">
                <a:solidFill>
                  <a:schemeClr val="tx2"/>
                </a:solidFill>
                <a:latin typeface="Arial" pitchFamily="34" charset="0"/>
              </a:rPr>
              <a:t>Zvi M. Kedem                                                                                                                                                                                                                     </a:t>
            </a:r>
            <a:fld id="{89BCCE7D-15BF-4534-9B44-98999243E2CE}" type="slidenum">
              <a:rPr lang="en-US" sz="1000">
                <a:solidFill>
                  <a:schemeClr val="tx2"/>
                </a:solidFill>
                <a:latin typeface="Arial" pitchFamily="34" charset="0"/>
              </a:rPr>
              <a:pPr>
                <a:defRPr/>
              </a:pPr>
              <a:t>‹#›</a:t>
            </a:fld>
            <a:endParaRPr lang="en-US" sz="1000" dirty="0">
              <a:solidFill>
                <a:schemeClr val="tx2"/>
              </a:solidFill>
              <a:latin typeface="Arial" pitchFamily="34" charset="0"/>
            </a:endParaRPr>
          </a:p>
        </p:txBody>
      </p:sp>
      <p:sp>
        <p:nvSpPr>
          <p:cNvPr id="1038" name="Text Box 14"/>
          <p:cNvSpPr txBox="1">
            <a:spLocks noChangeArrowheads="1"/>
          </p:cNvSpPr>
          <p:nvPr userDrawn="1"/>
        </p:nvSpPr>
        <p:spPr bwMode="auto">
          <a:xfrm>
            <a:off x="685800" y="5486400"/>
            <a:ext cx="9067800" cy="457200"/>
          </a:xfrm>
          <a:prstGeom prst="rect">
            <a:avLst/>
          </a:prstGeom>
          <a:noFill/>
          <a:ln w="12700">
            <a:noFill/>
            <a:miter lim="800000"/>
            <a:headEnd/>
            <a:tailEnd/>
          </a:ln>
          <a:effectLst/>
        </p:spPr>
        <p:txBody>
          <a:bodyPr>
            <a:spAutoFit/>
          </a:bodyPr>
          <a:lstStyle/>
          <a:p>
            <a:pPr>
              <a:spcBef>
                <a:spcPct val="50000"/>
              </a:spcBef>
              <a:defRPr/>
            </a:pPr>
            <a:r>
              <a:rPr lang="en-US" dirty="0">
                <a:latin typeface="Arial" pitchFamily="34" charset="0"/>
              </a:rPr>
              <a:t>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1228725" rtl="0" eaLnBrk="0" fontAlgn="base" hangingPunct="0">
        <a:lnSpc>
          <a:spcPct val="90000"/>
        </a:lnSpc>
        <a:spcBef>
          <a:spcPct val="0"/>
        </a:spcBef>
        <a:spcAft>
          <a:spcPct val="0"/>
        </a:spcAft>
        <a:defRPr sz="2800" b="1" i="1">
          <a:solidFill>
            <a:schemeClr val="tx2"/>
          </a:solidFill>
          <a:latin typeface="+mj-lt"/>
          <a:ea typeface="+mj-ea"/>
          <a:cs typeface="+mj-cs"/>
        </a:defRPr>
      </a:lvl1pPr>
      <a:lvl2pPr algn="ctr" defTabSz="1228725" rtl="0" eaLnBrk="0" fontAlgn="base" hangingPunct="0">
        <a:lnSpc>
          <a:spcPct val="90000"/>
        </a:lnSpc>
        <a:spcBef>
          <a:spcPct val="0"/>
        </a:spcBef>
        <a:spcAft>
          <a:spcPct val="0"/>
        </a:spcAft>
        <a:defRPr sz="2800" b="1" i="1">
          <a:solidFill>
            <a:schemeClr val="tx2"/>
          </a:solidFill>
          <a:latin typeface="Arial" pitchFamily="34" charset="0"/>
        </a:defRPr>
      </a:lvl2pPr>
      <a:lvl3pPr algn="ctr" defTabSz="1228725" rtl="0" eaLnBrk="0" fontAlgn="base" hangingPunct="0">
        <a:lnSpc>
          <a:spcPct val="90000"/>
        </a:lnSpc>
        <a:spcBef>
          <a:spcPct val="0"/>
        </a:spcBef>
        <a:spcAft>
          <a:spcPct val="0"/>
        </a:spcAft>
        <a:defRPr sz="2800" b="1" i="1">
          <a:solidFill>
            <a:schemeClr val="tx2"/>
          </a:solidFill>
          <a:latin typeface="Arial" pitchFamily="34" charset="0"/>
        </a:defRPr>
      </a:lvl3pPr>
      <a:lvl4pPr algn="ctr" defTabSz="1228725" rtl="0" eaLnBrk="0" fontAlgn="base" hangingPunct="0">
        <a:lnSpc>
          <a:spcPct val="90000"/>
        </a:lnSpc>
        <a:spcBef>
          <a:spcPct val="0"/>
        </a:spcBef>
        <a:spcAft>
          <a:spcPct val="0"/>
        </a:spcAft>
        <a:defRPr sz="2800" b="1" i="1">
          <a:solidFill>
            <a:schemeClr val="tx2"/>
          </a:solidFill>
          <a:latin typeface="Arial" pitchFamily="34" charset="0"/>
        </a:defRPr>
      </a:lvl4pPr>
      <a:lvl5pPr algn="ctr" defTabSz="1228725" rtl="0" eaLnBrk="0" fontAlgn="base" hangingPunct="0">
        <a:lnSpc>
          <a:spcPct val="90000"/>
        </a:lnSpc>
        <a:spcBef>
          <a:spcPct val="0"/>
        </a:spcBef>
        <a:spcAft>
          <a:spcPct val="0"/>
        </a:spcAft>
        <a:defRPr sz="2800" b="1" i="1">
          <a:solidFill>
            <a:schemeClr val="tx2"/>
          </a:solidFill>
          <a:latin typeface="Arial" pitchFamily="34" charset="0"/>
        </a:defRPr>
      </a:lvl5pPr>
      <a:lvl6pPr marL="457200" algn="ctr" defTabSz="1228725" rtl="0" eaLnBrk="0" fontAlgn="base" hangingPunct="0">
        <a:lnSpc>
          <a:spcPct val="90000"/>
        </a:lnSpc>
        <a:spcBef>
          <a:spcPct val="0"/>
        </a:spcBef>
        <a:spcAft>
          <a:spcPct val="0"/>
        </a:spcAft>
        <a:defRPr sz="2800" b="1" i="1">
          <a:solidFill>
            <a:schemeClr val="tx2"/>
          </a:solidFill>
          <a:latin typeface="Arial" pitchFamily="34" charset="0"/>
        </a:defRPr>
      </a:lvl6pPr>
      <a:lvl7pPr marL="914400" algn="ctr" defTabSz="1228725" rtl="0" eaLnBrk="0" fontAlgn="base" hangingPunct="0">
        <a:lnSpc>
          <a:spcPct val="90000"/>
        </a:lnSpc>
        <a:spcBef>
          <a:spcPct val="0"/>
        </a:spcBef>
        <a:spcAft>
          <a:spcPct val="0"/>
        </a:spcAft>
        <a:defRPr sz="2800" b="1" i="1">
          <a:solidFill>
            <a:schemeClr val="tx2"/>
          </a:solidFill>
          <a:latin typeface="Arial" pitchFamily="34" charset="0"/>
        </a:defRPr>
      </a:lvl7pPr>
      <a:lvl8pPr marL="1371600" algn="ctr" defTabSz="1228725" rtl="0" eaLnBrk="0" fontAlgn="base" hangingPunct="0">
        <a:lnSpc>
          <a:spcPct val="90000"/>
        </a:lnSpc>
        <a:spcBef>
          <a:spcPct val="0"/>
        </a:spcBef>
        <a:spcAft>
          <a:spcPct val="0"/>
        </a:spcAft>
        <a:defRPr sz="2800" b="1" i="1">
          <a:solidFill>
            <a:schemeClr val="tx2"/>
          </a:solidFill>
          <a:latin typeface="Arial" pitchFamily="34" charset="0"/>
        </a:defRPr>
      </a:lvl8pPr>
      <a:lvl9pPr marL="1828800" algn="ctr" defTabSz="1228725" rtl="0" eaLnBrk="0" fontAlgn="base" hangingPunct="0">
        <a:lnSpc>
          <a:spcPct val="90000"/>
        </a:lnSpc>
        <a:spcBef>
          <a:spcPct val="0"/>
        </a:spcBef>
        <a:spcAft>
          <a:spcPct val="0"/>
        </a:spcAft>
        <a:defRPr sz="2800" b="1" i="1">
          <a:solidFill>
            <a:schemeClr val="tx2"/>
          </a:solidFill>
          <a:latin typeface="Arial" pitchFamily="34" charset="0"/>
        </a:defRPr>
      </a:lvl9pPr>
    </p:titleStyle>
    <p:bodyStyle>
      <a:lvl1pPr marL="438150" indent="-438150" algn="l" defTabSz="1228725" rtl="0" eaLnBrk="0" fontAlgn="base" hangingPunct="0">
        <a:lnSpc>
          <a:spcPct val="90000"/>
        </a:lnSpc>
        <a:spcBef>
          <a:spcPct val="30000"/>
        </a:spcBef>
        <a:spcAft>
          <a:spcPct val="0"/>
        </a:spcAft>
        <a:buClr>
          <a:srgbClr val="00279F"/>
        </a:buClr>
        <a:buSzPct val="100000"/>
        <a:buFont typeface="Monotype Sorts" pitchFamily="2" charset="2"/>
        <a:buChar char="u"/>
        <a:defRPr sz="2400">
          <a:solidFill>
            <a:srgbClr val="00279F"/>
          </a:solidFill>
          <a:latin typeface="+mn-lt"/>
          <a:ea typeface="+mn-ea"/>
          <a:cs typeface="+mn-cs"/>
        </a:defRPr>
      </a:lvl1pPr>
      <a:lvl2pPr marL="850900" indent="-298450" algn="l" defTabSz="1228725" rtl="0" eaLnBrk="0" fontAlgn="base" hangingPunct="0">
        <a:lnSpc>
          <a:spcPct val="90000"/>
        </a:lnSpc>
        <a:spcBef>
          <a:spcPct val="30000"/>
        </a:spcBef>
        <a:spcAft>
          <a:spcPct val="0"/>
        </a:spcAft>
        <a:buClr>
          <a:schemeClr val="folHlink"/>
        </a:buClr>
        <a:buSzPct val="100000"/>
        <a:buFont typeface="Symbol" pitchFamily="18" charset="2"/>
        <a:buChar char="·"/>
        <a:defRPr sz="2000">
          <a:solidFill>
            <a:srgbClr val="00279F"/>
          </a:solidFill>
          <a:latin typeface="+mn-lt"/>
        </a:defRPr>
      </a:lvl2pPr>
      <a:lvl3pPr marL="1155700" indent="-190500"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3pPr>
      <a:lvl4pPr marL="1441450" indent="-171450"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4pPr>
      <a:lvl5pPr marL="1728788" indent="-173038"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5pPr>
      <a:lvl6pPr marL="2185988" indent="-173038"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6pPr>
      <a:lvl7pPr marL="2643188" indent="-173038"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7pPr>
      <a:lvl8pPr marL="3100388" indent="-173038"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8pPr>
      <a:lvl9pPr marL="3557588" indent="-173038"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7.xml"/><Relationship Id="rId1" Type="http://schemas.openxmlformats.org/officeDocument/2006/relationships/vmlDrawing" Target="../drawings/vmlDrawing30.vml"/><Relationship Id="rId5" Type="http://schemas.openxmlformats.org/officeDocument/2006/relationships/image" Target="../media/image27.emf"/><Relationship Id="rId4" Type="http://schemas.openxmlformats.org/officeDocument/2006/relationships/oleObject" Target="../embeddings/oleObject30.bin"/></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4.emf"/><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5.wmf"/><Relationship Id="rId4"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6.wmf"/><Relationship Id="rId4" Type="http://schemas.openxmlformats.org/officeDocument/2006/relationships/oleObject" Target="../embeddings/oleObject6.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7.wmf"/><Relationship Id="rId4" Type="http://schemas.openxmlformats.org/officeDocument/2006/relationships/oleObject" Target="../embeddings/oleObject7.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8.wmf"/><Relationship Id="rId4" Type="http://schemas.openxmlformats.org/officeDocument/2006/relationships/oleObject" Target="../embeddings/oleObject8.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9.emf"/><Relationship Id="rId4" Type="http://schemas.openxmlformats.org/officeDocument/2006/relationships/oleObject" Target="../embeddings/oleObject9.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10.wmf"/><Relationship Id="rId4" Type="http://schemas.openxmlformats.org/officeDocument/2006/relationships/oleObject" Target="../embeddings/oleObject10.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image" Target="../media/image11.emf"/><Relationship Id="rId4" Type="http://schemas.openxmlformats.org/officeDocument/2006/relationships/oleObject" Target="../embeddings/oleObject11.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2.emf"/><Relationship Id="rId4" Type="http://schemas.openxmlformats.org/officeDocument/2006/relationships/oleObject" Target="../embeddings/oleObject12.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12.emf"/><Relationship Id="rId4" Type="http://schemas.openxmlformats.org/officeDocument/2006/relationships/oleObject" Target="../embeddings/oleObject13.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12.emf"/><Relationship Id="rId4" Type="http://schemas.openxmlformats.org/officeDocument/2006/relationships/oleObject" Target="../embeddings/oleObject14.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vmlDrawing" Target="../drawings/vmlDrawing15.vml"/><Relationship Id="rId5" Type="http://schemas.openxmlformats.org/officeDocument/2006/relationships/image" Target="../media/image13.emf"/><Relationship Id="rId4" Type="http://schemas.openxmlformats.org/officeDocument/2006/relationships/oleObject" Target="../embeddings/oleObject15.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image" Target="../media/image14.emf"/><Relationship Id="rId4" Type="http://schemas.openxmlformats.org/officeDocument/2006/relationships/oleObject" Target="../embeddings/oleObject16.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vmlDrawing" Target="../drawings/vmlDrawing17.vml"/><Relationship Id="rId5" Type="http://schemas.openxmlformats.org/officeDocument/2006/relationships/image" Target="../media/image15.emf"/><Relationship Id="rId4" Type="http://schemas.openxmlformats.org/officeDocument/2006/relationships/oleObject" Target="../embeddings/oleObject17.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vmlDrawing" Target="../drawings/vmlDrawing18.vml"/><Relationship Id="rId5" Type="http://schemas.openxmlformats.org/officeDocument/2006/relationships/image" Target="../media/image16.emf"/><Relationship Id="rId4" Type="http://schemas.openxmlformats.org/officeDocument/2006/relationships/oleObject" Target="../embeddings/oleObject18.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vmlDrawing" Target="../drawings/vmlDrawing19.vml"/><Relationship Id="rId5" Type="http://schemas.openxmlformats.org/officeDocument/2006/relationships/image" Target="../media/image17.emf"/><Relationship Id="rId4" Type="http://schemas.openxmlformats.org/officeDocument/2006/relationships/oleObject" Target="../embeddings/oleObject19.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vmlDrawing" Target="../drawings/vmlDrawing20.vml"/><Relationship Id="rId5" Type="http://schemas.openxmlformats.org/officeDocument/2006/relationships/image" Target="../media/image18.emf"/><Relationship Id="rId4" Type="http://schemas.openxmlformats.org/officeDocument/2006/relationships/oleObject" Target="../embeddings/oleObject20.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7.xml"/><Relationship Id="rId1" Type="http://schemas.openxmlformats.org/officeDocument/2006/relationships/vmlDrawing" Target="../drawings/vmlDrawing21.vml"/><Relationship Id="rId5" Type="http://schemas.openxmlformats.org/officeDocument/2006/relationships/image" Target="../media/image19.emf"/><Relationship Id="rId4" Type="http://schemas.openxmlformats.org/officeDocument/2006/relationships/oleObject" Target="../embeddings/oleObject21.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7.xml"/><Relationship Id="rId1" Type="http://schemas.openxmlformats.org/officeDocument/2006/relationships/vmlDrawing" Target="../drawings/vmlDrawing22.vml"/><Relationship Id="rId5" Type="http://schemas.openxmlformats.org/officeDocument/2006/relationships/image" Target="../media/image19.emf"/><Relationship Id="rId4" Type="http://schemas.openxmlformats.org/officeDocument/2006/relationships/oleObject" Target="../embeddings/oleObject22.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7.xml"/><Relationship Id="rId1" Type="http://schemas.openxmlformats.org/officeDocument/2006/relationships/vmlDrawing" Target="../drawings/vmlDrawing23.vml"/><Relationship Id="rId5" Type="http://schemas.openxmlformats.org/officeDocument/2006/relationships/image" Target="../media/image20.emf"/><Relationship Id="rId4" Type="http://schemas.openxmlformats.org/officeDocument/2006/relationships/oleObject" Target="../embeddings/oleObject23.bin"/></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7.xml"/><Relationship Id="rId1" Type="http://schemas.openxmlformats.org/officeDocument/2006/relationships/vmlDrawing" Target="../drawings/vmlDrawing24.vml"/><Relationship Id="rId5" Type="http://schemas.openxmlformats.org/officeDocument/2006/relationships/image" Target="../media/image21.wmf"/><Relationship Id="rId4" Type="http://schemas.openxmlformats.org/officeDocument/2006/relationships/oleObject" Target="../embeddings/oleObject24.bin"/></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7.xml"/><Relationship Id="rId1" Type="http://schemas.openxmlformats.org/officeDocument/2006/relationships/vmlDrawing" Target="../drawings/vmlDrawing25.vml"/><Relationship Id="rId5" Type="http://schemas.openxmlformats.org/officeDocument/2006/relationships/image" Target="../media/image22.wmf"/><Relationship Id="rId4" Type="http://schemas.openxmlformats.org/officeDocument/2006/relationships/oleObject" Target="../embeddings/oleObject25.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7.xml"/><Relationship Id="rId1" Type="http://schemas.openxmlformats.org/officeDocument/2006/relationships/vmlDrawing" Target="../drawings/vmlDrawing26.vml"/><Relationship Id="rId5" Type="http://schemas.openxmlformats.org/officeDocument/2006/relationships/image" Target="../media/image23.emf"/><Relationship Id="rId4" Type="http://schemas.openxmlformats.org/officeDocument/2006/relationships/oleObject" Target="../embeddings/oleObject26.bin"/></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7.xml"/><Relationship Id="rId1" Type="http://schemas.openxmlformats.org/officeDocument/2006/relationships/vmlDrawing" Target="../drawings/vmlDrawing27.vml"/><Relationship Id="rId5" Type="http://schemas.openxmlformats.org/officeDocument/2006/relationships/image" Target="../media/image24.emf"/><Relationship Id="rId4" Type="http://schemas.openxmlformats.org/officeDocument/2006/relationships/oleObject" Target="../embeddings/oleObject27.bin"/></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25.emf"/><Relationship Id="rId4" Type="http://schemas.openxmlformats.org/officeDocument/2006/relationships/oleObject" Target="../embeddings/oleObject28.bin"/></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image" Target="../media/image26.emf"/><Relationship Id="rId4" Type="http://schemas.openxmlformats.org/officeDocument/2006/relationships/oleObject" Target="../embeddings/oleObject2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ctrTitle" idx="4294967295"/>
          </p:nvPr>
        </p:nvSpPr>
        <p:spPr>
          <a:xfrm>
            <a:off x="754063" y="2414588"/>
            <a:ext cx="8550275" cy="1665287"/>
          </a:xfrm>
        </p:spPr>
        <p:txBody>
          <a:bodyPr/>
          <a:lstStyle/>
          <a:p>
            <a:r>
              <a:rPr lang="en-US" dirty="0" smtClean="0"/>
              <a:t>Unit 8</a:t>
            </a:r>
            <a:br>
              <a:rPr lang="en-US" dirty="0" smtClean="0"/>
            </a:br>
            <a:r>
              <a:rPr lang="en-US" dirty="0" smtClean="0"/>
              <a:t>Physical Design</a:t>
            </a:r>
            <a:br>
              <a:rPr lang="en-US" dirty="0" smtClean="0"/>
            </a:br>
            <a:r>
              <a:rPr lang="en-US" dirty="0" smtClean="0"/>
              <a:t>And Query Execution Concepts</a:t>
            </a:r>
          </a:p>
        </p:txBody>
      </p:sp>
      <p:sp>
        <p:nvSpPr>
          <p:cNvPr id="32771" name="Rectangle 3"/>
          <p:cNvSpPr>
            <a:spLocks noGrp="1" noChangeArrowheads="1"/>
          </p:cNvSpPr>
          <p:nvPr>
            <p:ph type="subTitle" idx="4294967295"/>
          </p:nvPr>
        </p:nvSpPr>
        <p:spPr>
          <a:xfrm>
            <a:off x="1508125" y="4403725"/>
            <a:ext cx="7042150" cy="1987550"/>
          </a:xfrm>
        </p:spPr>
        <p:txBody>
          <a:bodyPr/>
          <a:lstStyle/>
          <a:p>
            <a:pPr marL="0" indent="0" algn="ctr">
              <a:buFont typeface="Monotype Sorts" pitchFamily="2" charset="2"/>
              <a:buNone/>
            </a:pP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39939"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39940" name="Rectangle 4"/>
          <p:cNvSpPr>
            <a:spLocks noGrp="1" noChangeArrowheads="1"/>
          </p:cNvSpPr>
          <p:nvPr>
            <p:ph type="title" idx="4294967295"/>
          </p:nvPr>
        </p:nvSpPr>
        <p:spPr/>
        <p:txBody>
          <a:bodyPr/>
          <a:lstStyle/>
          <a:p>
            <a:r>
              <a:rPr lang="en-US" dirty="0" smtClean="0"/>
              <a:t>Processing A Query</a:t>
            </a:r>
          </a:p>
        </p:txBody>
      </p:sp>
      <p:sp>
        <p:nvSpPr>
          <p:cNvPr id="39941" name="Rectangle 5"/>
          <p:cNvSpPr>
            <a:spLocks noGrp="1" noChangeArrowheads="1"/>
          </p:cNvSpPr>
          <p:nvPr>
            <p:ph type="body" idx="4294967295"/>
          </p:nvPr>
        </p:nvSpPr>
        <p:spPr/>
        <p:txBody>
          <a:bodyPr/>
          <a:lstStyle/>
          <a:p>
            <a:r>
              <a:rPr lang="en-US" dirty="0" smtClean="0"/>
              <a:t>Simple query</a:t>
            </a:r>
            <a:br>
              <a:rPr lang="en-US" dirty="0" smtClean="0"/>
            </a:br>
            <a:r>
              <a:rPr lang="en-US" dirty="0" smtClean="0"/>
              <a:t/>
            </a:r>
            <a:br>
              <a:rPr lang="en-US" dirty="0" smtClean="0"/>
            </a:br>
            <a:r>
              <a:rPr lang="en-US" dirty="0" smtClean="0"/>
              <a:t>SELECT E#</a:t>
            </a:r>
            <a:br>
              <a:rPr lang="en-US" dirty="0" smtClean="0"/>
            </a:br>
            <a:r>
              <a:rPr lang="en-US" dirty="0" smtClean="0"/>
              <a:t>FROM R</a:t>
            </a:r>
            <a:br>
              <a:rPr lang="en-US" dirty="0" smtClean="0"/>
            </a:br>
            <a:r>
              <a:rPr lang="en-US" dirty="0" smtClean="0"/>
              <a:t>WHERE SALARY &gt; 1500;</a:t>
            </a:r>
          </a:p>
          <a:p>
            <a:pPr>
              <a:buFont typeface="Monotype Sorts" pitchFamily="2" charset="2"/>
              <a:buNone/>
            </a:pPr>
            <a:endParaRPr lang="en-US" dirty="0" smtClean="0"/>
          </a:p>
          <a:p>
            <a:r>
              <a:rPr lang="en-US" dirty="0" smtClean="0"/>
              <a:t>What needs to be done “under the hood” by the file system:</a:t>
            </a:r>
          </a:p>
          <a:p>
            <a:pPr lvl="1"/>
            <a:r>
              <a:rPr lang="en-US" dirty="0" smtClean="0"/>
              <a:t>Read into RAM  at least all the blocks containing all records satisfying the condition (assuming none are in RAM.</a:t>
            </a:r>
          </a:p>
          <a:p>
            <a:pPr lvl="2"/>
            <a:r>
              <a:rPr lang="en-US" dirty="0" smtClean="0"/>
              <a:t>It may be necessary/useful to read other blocks too, as we see later</a:t>
            </a:r>
          </a:p>
          <a:p>
            <a:pPr lvl="1"/>
            <a:r>
              <a:rPr lang="en-US" dirty="0" smtClean="0"/>
              <a:t>Get the relevant information from the blocks</a:t>
            </a:r>
          </a:p>
          <a:p>
            <a:pPr lvl="1"/>
            <a:r>
              <a:rPr lang="en-US" dirty="0" smtClean="0"/>
              <a:t>Perform additional processing to produce the answer to the query</a:t>
            </a:r>
          </a:p>
          <a:p>
            <a:pPr>
              <a:buFont typeface="Monotype Sorts" pitchFamily="2" charset="2"/>
              <a:buNone/>
            </a:pPr>
            <a:endParaRPr lang="en-US" dirty="0" smtClean="0"/>
          </a:p>
          <a:p>
            <a:r>
              <a:rPr lang="en-US" dirty="0" smtClean="0"/>
              <a:t>What is the cost of this?</a:t>
            </a:r>
          </a:p>
          <a:p>
            <a:r>
              <a:rPr lang="en-US" dirty="0" smtClean="0"/>
              <a:t>We need a “cost model”</a:t>
            </a:r>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p:txBody>
          <a:bodyPr/>
          <a:lstStyle/>
          <a:p>
            <a:r>
              <a:rPr lang="en-US" dirty="0" smtClean="0"/>
              <a:t>Merge-Join</a:t>
            </a:r>
          </a:p>
        </p:txBody>
      </p:sp>
      <p:sp>
        <p:nvSpPr>
          <p:cNvPr id="104451" name="Content Placeholder 2"/>
          <p:cNvSpPr>
            <a:spLocks noGrp="1"/>
          </p:cNvSpPr>
          <p:nvPr>
            <p:ph idx="1"/>
          </p:nvPr>
        </p:nvSpPr>
        <p:spPr/>
        <p:txBody>
          <a:bodyPr/>
          <a:lstStyle/>
          <a:p>
            <a:r>
              <a:rPr lang="en-US" dirty="0" smtClean="0"/>
              <a:t>The procedure:</a:t>
            </a:r>
          </a:p>
          <a:p>
            <a:pPr lvl="1"/>
            <a:r>
              <a:rPr lang="en-US" dirty="0" smtClean="0"/>
              <a:t>Sort R (using merge sort)</a:t>
            </a:r>
          </a:p>
          <a:p>
            <a:pPr lvl="1"/>
            <a:r>
              <a:rPr lang="en-US" dirty="0" smtClean="0"/>
              <a:t>Sort S (using merge sort)</a:t>
            </a:r>
          </a:p>
          <a:p>
            <a:pPr lvl="1"/>
            <a:r>
              <a:rPr lang="en-US" dirty="0" smtClean="0"/>
              <a:t>Join R and S</a:t>
            </a:r>
          </a:p>
          <a:p>
            <a:r>
              <a:rPr lang="en-US" dirty="0" smtClean="0"/>
              <a:t>To sort R</a:t>
            </a:r>
          </a:p>
          <a:p>
            <a:pPr lvl="1"/>
            <a:r>
              <a:rPr lang="en-US" dirty="0" smtClean="0"/>
              <a:t>Read 3 blocks of R, sort in place and write out sorted sequences of length of 3 blocks</a:t>
            </a:r>
          </a:p>
          <a:p>
            <a:pPr lvl="1"/>
            <a:r>
              <a:rPr lang="en-US" dirty="0" smtClean="0"/>
              <a:t>Merge sort R</a:t>
            </a:r>
          </a:p>
          <a:p>
            <a:r>
              <a:rPr lang="en-US" dirty="0" smtClean="0"/>
              <a:t>To sort S</a:t>
            </a:r>
          </a:p>
          <a:p>
            <a:pPr lvl="1"/>
            <a:r>
              <a:rPr lang="en-US" dirty="0" smtClean="0"/>
              <a:t>Read 3 blocks of S, sort in place and write out sorted sequences of length of 3 blocks</a:t>
            </a:r>
          </a:p>
          <a:p>
            <a:pPr lvl="1"/>
            <a:r>
              <a:rPr lang="en-US" dirty="0" smtClean="0"/>
              <a:t>Merge sort S</a:t>
            </a:r>
          </a:p>
          <a:p>
            <a:r>
              <a:rPr lang="en-US" dirty="0" smtClean="0"/>
              <a:t>Then merge-join</a:t>
            </a:r>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p:txBody>
          <a:bodyPr/>
          <a:lstStyle/>
          <a:p>
            <a:r>
              <a:rPr lang="en-US" dirty="0" smtClean="0"/>
              <a:t>Performance Of Merge-Join</a:t>
            </a:r>
          </a:p>
        </p:txBody>
      </p:sp>
      <p:sp>
        <p:nvSpPr>
          <p:cNvPr id="105475" name="Content Placeholder 2"/>
          <p:cNvSpPr>
            <a:spLocks noGrp="1"/>
          </p:cNvSpPr>
          <p:nvPr>
            <p:ph idx="1"/>
          </p:nvPr>
        </p:nvSpPr>
        <p:spPr/>
        <p:txBody>
          <a:bodyPr/>
          <a:lstStyle/>
          <a:p>
            <a:r>
              <a:rPr lang="en-US" dirty="0" smtClean="0"/>
              <a:t>To sort R, about 9 passes, where pass means read and write</a:t>
            </a:r>
          </a:p>
          <a:p>
            <a:r>
              <a:rPr lang="en-US" dirty="0" smtClean="0"/>
              <a:t>To sort S about 19 passes, where pass means read and write</a:t>
            </a:r>
          </a:p>
          <a:p>
            <a:r>
              <a:rPr lang="en-US" dirty="0" smtClean="0"/>
              <a:t>To merge-join R and S, one pass (at most the size of R, as we join on keys, so each row of R either has one row of S matching, or no matching row at all)</a:t>
            </a:r>
          </a:p>
          <a:p>
            <a:r>
              <a:rPr lang="en-US" dirty="0" smtClean="0"/>
              <a:t>Total cost, below 300,000 block accesses</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p:txBody>
          <a:bodyPr/>
          <a:lstStyle/>
          <a:p>
            <a:r>
              <a:rPr lang="en-US" dirty="0" smtClean="0"/>
              <a:t>Hash-Join</a:t>
            </a:r>
          </a:p>
        </p:txBody>
      </p:sp>
      <p:sp>
        <p:nvSpPr>
          <p:cNvPr id="106499" name="Content Placeholder 2"/>
          <p:cNvSpPr>
            <a:spLocks noGrp="1"/>
          </p:cNvSpPr>
          <p:nvPr>
            <p:ph idx="1"/>
          </p:nvPr>
        </p:nvSpPr>
        <p:spPr/>
        <p:txBody>
          <a:bodyPr/>
          <a:lstStyle/>
          <a:p>
            <a:r>
              <a:rPr lang="en-US" dirty="0" smtClean="0"/>
              <a:t>Sorting could be considered in this context similar to the creation of an index</a:t>
            </a:r>
          </a:p>
          <a:p>
            <a:r>
              <a:rPr lang="en-US" dirty="0" smtClean="0"/>
              <a:t>Hashing can be used too, though more tricky to do in practice.</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dirty="0" smtClean="0"/>
              <a:t>Order Of Joins Matters</a:t>
            </a:r>
          </a:p>
        </p:txBody>
      </p:sp>
      <p:sp>
        <p:nvSpPr>
          <p:cNvPr id="107523" name="Rectangle 3"/>
          <p:cNvSpPr>
            <a:spLocks noGrp="1" noChangeArrowheads="1"/>
          </p:cNvSpPr>
          <p:nvPr>
            <p:ph type="body" idx="1"/>
          </p:nvPr>
        </p:nvSpPr>
        <p:spPr/>
        <p:txBody>
          <a:bodyPr/>
          <a:lstStyle/>
          <a:p>
            <a:r>
              <a:rPr lang="en-US" dirty="0" smtClean="0"/>
              <a:t>Consider a database consisting of 3 relations</a:t>
            </a:r>
          </a:p>
          <a:p>
            <a:pPr lvl="1"/>
            <a:r>
              <a:rPr lang="en-US" dirty="0" smtClean="0"/>
              <a:t>Lives(Person, City) about people in the US, about 300,000,000 tuples</a:t>
            </a:r>
          </a:p>
          <a:p>
            <a:pPr lvl="1"/>
            <a:r>
              <a:rPr lang="en-US" dirty="0" smtClean="0"/>
              <a:t>Oscar(Person) about people in the US who have won the Oscar, about 1,000 tuples</a:t>
            </a:r>
          </a:p>
          <a:p>
            <a:pPr lvl="1"/>
            <a:r>
              <a:rPr lang="en-US" dirty="0" smtClean="0"/>
              <a:t>Nobel(Person) about people in the US who have won the Nobel, about 100 tuples</a:t>
            </a:r>
          </a:p>
          <a:p>
            <a:r>
              <a:rPr lang="en-US" dirty="0" smtClean="0"/>
              <a:t>How would you answer the question, trying to do it most efficiently “by hand”?</a:t>
            </a:r>
          </a:p>
          <a:p>
            <a:endParaRPr lang="en-US" dirty="0" smtClean="0"/>
          </a:p>
          <a:p>
            <a:r>
              <a:rPr lang="en-US" dirty="0" smtClean="0"/>
              <a:t>Produce the relation Good_Match(Person1,Person2) where the two Persons live in the same city and the first won the Oscar prize and the second won the Nobel prize</a:t>
            </a:r>
          </a:p>
          <a:p>
            <a:endParaRPr lang="en-US" dirty="0" smtClean="0"/>
          </a:p>
          <a:p>
            <a:r>
              <a:rPr lang="en-US" dirty="0" smtClean="0"/>
              <a:t>How would you do it using SQL?</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dirty="0" smtClean="0"/>
              <a:t>Order Of Joins Matters</a:t>
            </a:r>
            <a:br>
              <a:rPr lang="en-US" dirty="0" smtClean="0"/>
            </a:br>
            <a:r>
              <a:rPr lang="en-US" dirty="0" smtClean="0"/>
              <a:t>(Our Old Example)</a:t>
            </a:r>
          </a:p>
        </p:txBody>
      </p:sp>
      <p:sp>
        <p:nvSpPr>
          <p:cNvPr id="108547" name="Rectangle 3"/>
          <p:cNvSpPr>
            <a:spLocks noGrp="1" noChangeArrowheads="1"/>
          </p:cNvSpPr>
          <p:nvPr>
            <p:ph type="body" idx="1"/>
          </p:nvPr>
        </p:nvSpPr>
        <p:spPr/>
        <p:txBody>
          <a:bodyPr/>
          <a:lstStyle/>
          <a:p>
            <a:r>
              <a:rPr lang="en-US" dirty="0" smtClean="0"/>
              <a:t>SELECT Oscar.Person Person1, Nobel.Person Person2</a:t>
            </a:r>
            <a:br>
              <a:rPr lang="en-US" dirty="0" smtClean="0"/>
            </a:br>
            <a:r>
              <a:rPr lang="en-US" dirty="0" smtClean="0"/>
              <a:t>FROM Oscar, Lives Lives1, Nobel, Lives Lives2</a:t>
            </a:r>
            <a:br>
              <a:rPr lang="en-US" dirty="0" smtClean="0"/>
            </a:br>
            <a:r>
              <a:rPr lang="en-US" dirty="0" smtClean="0"/>
              <a:t>WHERE Oscar.Person = Lives1.Person </a:t>
            </a:r>
            <a:br>
              <a:rPr lang="en-US" dirty="0" smtClean="0"/>
            </a:br>
            <a:r>
              <a:rPr lang="en-US" dirty="0" smtClean="0"/>
              <a:t>AND Nobel.Person = Lives2.Person</a:t>
            </a:r>
            <a:br>
              <a:rPr lang="en-US" dirty="0" smtClean="0"/>
            </a:br>
            <a:r>
              <a:rPr lang="en-US" dirty="0" smtClean="0"/>
              <a:t>AND Lives1.City = Lives2.City</a:t>
            </a:r>
            <a:br>
              <a:rPr lang="en-US" dirty="0" smtClean="0"/>
            </a:br>
            <a:r>
              <a:rPr lang="en-US" dirty="0" smtClean="0"/>
              <a:t/>
            </a:r>
            <a:br>
              <a:rPr lang="en-US" dirty="0" smtClean="0"/>
            </a:br>
            <a:r>
              <a:rPr lang="en-US" dirty="0" smtClean="0"/>
              <a:t>Very inefficient</a:t>
            </a:r>
          </a:p>
          <a:p>
            <a:endParaRPr lang="en-US" dirty="0" smtClean="0"/>
          </a:p>
          <a:p>
            <a:r>
              <a:rPr lang="en-US" dirty="0" smtClean="0"/>
              <a:t>Using various joins we can specify easily the “right order,” in effect producing </a:t>
            </a:r>
          </a:p>
          <a:p>
            <a:pPr lvl="1"/>
            <a:r>
              <a:rPr lang="en-US" dirty="0" smtClean="0"/>
              <a:t>Oscar_PC(Person,City), listing people with Oscars and their cities</a:t>
            </a:r>
          </a:p>
          <a:p>
            <a:pPr lvl="1"/>
            <a:r>
              <a:rPr lang="en-US" dirty="0" smtClean="0"/>
              <a:t>Nobel_PC(Person,City), listing people with Nobels and their cities</a:t>
            </a:r>
          </a:p>
          <a:p>
            <a:r>
              <a:rPr lang="en-US" dirty="0" smtClean="0"/>
              <a:t>Then producing the result from these two small relations</a:t>
            </a:r>
          </a:p>
          <a:p>
            <a:r>
              <a:rPr lang="en-US" dirty="0" smtClean="0"/>
              <a:t>Effectively we do some WHERE conditions earlier, rather than later</a:t>
            </a:r>
          </a:p>
          <a:p>
            <a:r>
              <a:rPr lang="en-US" dirty="0" smtClean="0"/>
              <a:t>This is much more efficient</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30724"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30725" name="Rectangle 4"/>
          <p:cNvSpPr>
            <a:spLocks noGrp="1" noChangeArrowheads="1"/>
          </p:cNvSpPr>
          <p:nvPr>
            <p:ph type="title" idx="4294967295"/>
          </p:nvPr>
        </p:nvSpPr>
        <p:spPr/>
        <p:txBody>
          <a:bodyPr/>
          <a:lstStyle/>
          <a:p>
            <a:r>
              <a:rPr lang="en-US" dirty="0" smtClean="0"/>
              <a:t>A Skeleton ISAM File Example</a:t>
            </a:r>
          </a:p>
        </p:txBody>
      </p:sp>
      <p:sp>
        <p:nvSpPr>
          <p:cNvPr id="30726" name="Rectangle 5"/>
          <p:cNvSpPr>
            <a:spLocks noGrp="1" noChangeArrowheads="1"/>
          </p:cNvSpPr>
          <p:nvPr>
            <p:ph type="body" idx="4294967295"/>
          </p:nvPr>
        </p:nvSpPr>
        <p:spPr/>
        <p:txBody>
          <a:bodyPr/>
          <a:lstStyle/>
          <a:p>
            <a:r>
              <a:rPr lang="en-US" dirty="0" smtClean="0"/>
              <a:t>Sometimes indexes, such as search trees are tied to the physical device structure</a:t>
            </a:r>
          </a:p>
          <a:p>
            <a:pPr lvl="1"/>
            <a:r>
              <a:rPr lang="en-US" dirty="0" smtClean="0"/>
              <a:t>This is an older approach</a:t>
            </a:r>
          </a:p>
          <a:p>
            <a:pPr lvl="1"/>
            <a:r>
              <a:rPr lang="en-US" dirty="0" smtClean="0"/>
              <a:t>Cannot dynamically rebalance the tree</a:t>
            </a:r>
          </a:p>
          <a:p>
            <a:r>
              <a:rPr lang="en-US" dirty="0" smtClean="0"/>
              <a:t>ISAM = Indexed Sequential Access Method</a:t>
            </a:r>
          </a:p>
        </p:txBody>
      </p:sp>
      <p:graphicFrame>
        <p:nvGraphicFramePr>
          <p:cNvPr id="30722" name="Object 6"/>
          <p:cNvGraphicFramePr>
            <a:graphicFrameLocks noGrp="1" noChangeAspect="1"/>
          </p:cNvGraphicFramePr>
          <p:nvPr>
            <p:ph sz="half" idx="4294967295"/>
          </p:nvPr>
        </p:nvGraphicFramePr>
        <p:xfrm>
          <a:off x="1981200" y="3048000"/>
          <a:ext cx="6399213" cy="4010025"/>
        </p:xfrm>
        <a:graphic>
          <a:graphicData uri="http://schemas.openxmlformats.org/presentationml/2006/ole">
            <mc:AlternateContent xmlns:mc="http://schemas.openxmlformats.org/markup-compatibility/2006">
              <mc:Choice xmlns:v="urn:schemas-microsoft-com:vml" Requires="v">
                <p:oleObj spid="_x0000_s30729" name="Visio" r:id="rId4" imgW="8010525" imgH="5019675" progId="Visio.Drawing.11">
                  <p:embed/>
                </p:oleObj>
              </mc:Choice>
              <mc:Fallback>
                <p:oleObj name="Visio" r:id="rId4" imgW="8010525" imgH="5019675"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3048000"/>
                        <a:ext cx="6399213" cy="401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p:txBody>
          <a:bodyPr/>
          <a:lstStyle/>
          <a:p>
            <a:r>
              <a:rPr lang="en-US" dirty="0" smtClean="0"/>
              <a:t>Key Ideas</a:t>
            </a:r>
          </a:p>
        </p:txBody>
      </p:sp>
      <p:sp>
        <p:nvSpPr>
          <p:cNvPr id="109571" name="Content Placeholder 2"/>
          <p:cNvSpPr>
            <a:spLocks noGrp="1"/>
          </p:cNvSpPr>
          <p:nvPr>
            <p:ph idx="1"/>
          </p:nvPr>
        </p:nvSpPr>
        <p:spPr/>
        <p:txBody>
          <a:bodyPr/>
          <a:lstStyle/>
          <a:p>
            <a:r>
              <a:rPr lang="en-US" dirty="0" smtClean="0"/>
              <a:t>Logical files: records</a:t>
            </a:r>
          </a:p>
          <a:p>
            <a:r>
              <a:rPr lang="en-US" dirty="0" smtClean="0"/>
              <a:t>Physical files: blocks</a:t>
            </a:r>
          </a:p>
          <a:p>
            <a:r>
              <a:rPr lang="en-US" dirty="0" smtClean="0"/>
              <a:t>Cost model: number of block accesses</a:t>
            </a:r>
          </a:p>
          <a:p>
            <a:r>
              <a:rPr lang="en-US" dirty="0" smtClean="0"/>
              <a:t>File organization</a:t>
            </a:r>
          </a:p>
          <a:p>
            <a:r>
              <a:rPr lang="en-US" dirty="0" smtClean="0"/>
              <a:t>Indexes</a:t>
            </a:r>
          </a:p>
          <a:p>
            <a:r>
              <a:rPr lang="en-US" dirty="0" smtClean="0"/>
              <a:t>Hashing</a:t>
            </a:r>
          </a:p>
          <a:p>
            <a:r>
              <a:rPr lang="en-US" dirty="0" smtClean="0"/>
              <a:t>2-3 trees for range queries</a:t>
            </a:r>
          </a:p>
          <a:p>
            <a:r>
              <a:rPr lang="en-US" dirty="0" smtClean="0"/>
              <a:t>Dense index</a:t>
            </a:r>
          </a:p>
          <a:p>
            <a:r>
              <a:rPr lang="en-US" dirty="0" smtClean="0"/>
              <a:t>Sparse index</a:t>
            </a:r>
          </a:p>
          <a:p>
            <a:r>
              <a:rPr lang="en-US" dirty="0" smtClean="0"/>
              <a:t>Clustered file</a:t>
            </a:r>
          </a:p>
          <a:p>
            <a:r>
              <a:rPr lang="en-US" dirty="0" smtClean="0"/>
              <a:t>Unclustered file</a:t>
            </a:r>
          </a:p>
          <a:p>
            <a:r>
              <a:rPr lang="en-US" dirty="0" smtClean="0"/>
              <a:t>B</a:t>
            </a:r>
            <a:r>
              <a:rPr lang="en-US" baseline="30000" dirty="0" smtClean="0"/>
              <a:t>+</a:t>
            </a:r>
            <a:r>
              <a:rPr lang="en-US" dirty="0" smtClean="0"/>
              <a:t> trees</a:t>
            </a:r>
          </a:p>
          <a:p>
            <a:r>
              <a:rPr lang="en-US" dirty="0" smtClean="0"/>
              <a:t>Optimal parameter for B</a:t>
            </a:r>
            <a:r>
              <a:rPr lang="en-US" baseline="30000" dirty="0" smtClean="0"/>
              <a:t>+</a:t>
            </a:r>
            <a:r>
              <a:rPr lang="en-US" dirty="0" smtClean="0"/>
              <a:t> tree depending on disk and key size parameters</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p:txBody>
          <a:bodyPr/>
          <a:lstStyle/>
          <a:p>
            <a:r>
              <a:rPr lang="en-US" dirty="0" smtClean="0"/>
              <a:t>Key Ideas</a:t>
            </a:r>
          </a:p>
        </p:txBody>
      </p:sp>
      <p:sp>
        <p:nvSpPr>
          <p:cNvPr id="110595" name="Content Placeholder 2"/>
          <p:cNvSpPr>
            <a:spLocks noGrp="1"/>
          </p:cNvSpPr>
          <p:nvPr>
            <p:ph idx="1"/>
          </p:nvPr>
        </p:nvSpPr>
        <p:spPr/>
        <p:txBody>
          <a:bodyPr/>
          <a:lstStyle/>
          <a:p>
            <a:r>
              <a:rPr lang="en-US" dirty="0" smtClean="0"/>
              <a:t>Best: clustered file and sparse index</a:t>
            </a:r>
          </a:p>
          <a:p>
            <a:r>
              <a:rPr lang="en-US" dirty="0" smtClean="0"/>
              <a:t>Hashing on disk</a:t>
            </a:r>
          </a:p>
          <a:p>
            <a:r>
              <a:rPr lang="en-US" dirty="0" smtClean="0"/>
              <a:t>Index on non-key fields</a:t>
            </a:r>
          </a:p>
          <a:p>
            <a:r>
              <a:rPr lang="en-US" dirty="0" smtClean="0"/>
              <a:t>Secondary index</a:t>
            </a:r>
          </a:p>
          <a:p>
            <a:r>
              <a:rPr lang="en-US" dirty="0" smtClean="0"/>
              <a:t>Use index for searches if it is likely to help</a:t>
            </a:r>
          </a:p>
          <a:p>
            <a:r>
              <a:rPr lang="en-US" dirty="0" smtClean="0"/>
              <a:t>SQL support</a:t>
            </a:r>
          </a:p>
          <a:p>
            <a:r>
              <a:rPr lang="en-US" dirty="0" smtClean="0"/>
              <a:t>Bitmap index</a:t>
            </a:r>
          </a:p>
          <a:p>
            <a:r>
              <a:rPr lang="en-US" dirty="0" smtClean="0"/>
              <a:t>Need to know how the system processes queries</a:t>
            </a:r>
          </a:p>
          <a:p>
            <a:r>
              <a:rPr lang="en-US" dirty="0" smtClean="0"/>
              <a:t>How to use indexes for some queries</a:t>
            </a:r>
          </a:p>
          <a:p>
            <a:r>
              <a:rPr lang="en-US" dirty="0" smtClean="0"/>
              <a:t>How to process some queries</a:t>
            </a:r>
          </a:p>
          <a:p>
            <a:r>
              <a:rPr lang="en-US" dirty="0" smtClean="0"/>
              <a:t>Merge Join</a:t>
            </a:r>
          </a:p>
          <a:p>
            <a:r>
              <a:rPr lang="en-US" dirty="0" smtClean="0"/>
              <a:t>Hash Join</a:t>
            </a:r>
          </a:p>
          <a:p>
            <a:r>
              <a:rPr lang="en-US" dirty="0" smtClean="0"/>
              <a:t>Order of joins</a:t>
            </a:r>
          </a:p>
          <a:p>
            <a:r>
              <a:rPr lang="en-US" dirty="0" smtClean="0"/>
              <a:t>Cutting down relations before joining them</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40963"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40964" name="Rectangle 4"/>
          <p:cNvSpPr>
            <a:spLocks noGrp="1" noChangeArrowheads="1"/>
          </p:cNvSpPr>
          <p:nvPr>
            <p:ph type="title" idx="4294967295"/>
          </p:nvPr>
        </p:nvSpPr>
        <p:spPr/>
        <p:txBody>
          <a:bodyPr/>
          <a:lstStyle/>
          <a:p>
            <a:r>
              <a:rPr lang="en-US" dirty="0" smtClean="0"/>
              <a:t>Cost Model</a:t>
            </a:r>
          </a:p>
        </p:txBody>
      </p:sp>
      <p:sp>
        <p:nvSpPr>
          <p:cNvPr id="40965" name="Rectangle 5"/>
          <p:cNvSpPr>
            <a:spLocks noGrp="1" noChangeArrowheads="1"/>
          </p:cNvSpPr>
          <p:nvPr>
            <p:ph type="body" idx="4294967295"/>
          </p:nvPr>
        </p:nvSpPr>
        <p:spPr/>
        <p:txBody>
          <a:bodyPr/>
          <a:lstStyle/>
          <a:p>
            <a:r>
              <a:rPr lang="en-US" dirty="0" smtClean="0"/>
              <a:t>Two-level storage hierarchy</a:t>
            </a:r>
          </a:p>
          <a:p>
            <a:pPr lvl="1"/>
            <a:r>
              <a:rPr lang="en-US" dirty="0" smtClean="0"/>
              <a:t>RAM</a:t>
            </a:r>
          </a:p>
          <a:p>
            <a:pPr lvl="1"/>
            <a:r>
              <a:rPr lang="en-US" dirty="0" smtClean="0"/>
              <a:t>Disk; in future maybe Solid State Drive (SSD)</a:t>
            </a:r>
          </a:p>
          <a:p>
            <a:r>
              <a:rPr lang="en-US" b="1" i="1" dirty="0" smtClean="0">
                <a:solidFill>
                  <a:srgbClr val="FF0000"/>
                </a:solidFill>
              </a:rPr>
              <a:t>Reading or Writing a block costs one time unit</a:t>
            </a:r>
          </a:p>
          <a:p>
            <a:r>
              <a:rPr lang="en-US" b="1" i="1" dirty="0" smtClean="0">
                <a:solidFill>
                  <a:srgbClr val="FF0000"/>
                </a:solidFill>
              </a:rPr>
              <a:t>Processing in RAM is free</a:t>
            </a:r>
          </a:p>
          <a:p>
            <a:r>
              <a:rPr lang="en-US" dirty="0" smtClean="0"/>
              <a:t>Ignore caching of blocks (unless done previously by the query itself, as the byproduct of reading)</a:t>
            </a:r>
          </a:p>
          <a:p>
            <a:r>
              <a:rPr lang="en-US" dirty="0" smtClean="0"/>
              <a:t>Justifying the assumptions</a:t>
            </a:r>
          </a:p>
          <a:p>
            <a:pPr lvl="1"/>
            <a:r>
              <a:rPr lang="en-US" dirty="0" smtClean="0"/>
              <a:t>Accessing the disk is much more expensive than any reasonable CPU processing of queries (we could be more precise, which we are not here)</a:t>
            </a:r>
          </a:p>
          <a:p>
            <a:pPr lvl="1"/>
            <a:r>
              <a:rPr lang="en-US" dirty="0" smtClean="0"/>
              <a:t>We do not want to account formally for block contiguity on the disk; we do not know how to do it well in general (and in fact what the OS thinks is contiguous may not be so: the disk controller can override what OS thinks)</a:t>
            </a:r>
          </a:p>
          <a:p>
            <a:pPr lvl="1"/>
            <a:r>
              <a:rPr lang="en-US" dirty="0" smtClean="0"/>
              <a:t>We do not want to account for a query using cache slots “filled” by another query; we do not know how to do it well, as we do not know in which order queries come</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41987"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41988" name="Rectangle 4"/>
          <p:cNvSpPr>
            <a:spLocks noGrp="1" noChangeArrowheads="1"/>
          </p:cNvSpPr>
          <p:nvPr>
            <p:ph type="title" idx="4294967295"/>
          </p:nvPr>
        </p:nvSpPr>
        <p:spPr/>
        <p:txBody>
          <a:bodyPr/>
          <a:lstStyle/>
          <a:p>
            <a:r>
              <a:rPr lang="en-US" dirty="0" smtClean="0"/>
              <a:t>Implications of the Cost Model</a:t>
            </a:r>
          </a:p>
        </p:txBody>
      </p:sp>
      <p:sp>
        <p:nvSpPr>
          <p:cNvPr id="41989" name="Rectangle 5"/>
          <p:cNvSpPr>
            <a:spLocks noGrp="1" noChangeArrowheads="1"/>
          </p:cNvSpPr>
          <p:nvPr>
            <p:ph type="body" idx="4294967295"/>
          </p:nvPr>
        </p:nvSpPr>
        <p:spPr/>
        <p:txBody>
          <a:bodyPr/>
          <a:lstStyle/>
          <a:p>
            <a:r>
              <a:rPr lang="en-US" dirty="0" smtClean="0"/>
              <a:t>Goal: </a:t>
            </a:r>
            <a:r>
              <a:rPr lang="en-US" b="1" i="1" dirty="0" smtClean="0">
                <a:solidFill>
                  <a:srgbClr val="FC0128"/>
                </a:solidFill>
              </a:rPr>
              <a:t>Minimize the number of block accesses</a:t>
            </a:r>
          </a:p>
          <a:p>
            <a:endParaRPr lang="en-US" dirty="0" smtClean="0"/>
          </a:p>
          <a:p>
            <a:r>
              <a:rPr lang="en-US" dirty="0" smtClean="0"/>
              <a:t>A good heuristic: </a:t>
            </a:r>
            <a:r>
              <a:rPr lang="en-US" b="1" i="1" dirty="0" smtClean="0">
                <a:solidFill>
                  <a:srgbClr val="FC0128"/>
                </a:solidFill>
              </a:rPr>
              <a:t>Organize the physical database so that you make as much use as possible from any block you read/write</a:t>
            </a:r>
          </a:p>
          <a:p>
            <a:endParaRPr lang="en-US" b="1" i="1" dirty="0" smtClean="0">
              <a:solidFill>
                <a:srgbClr val="FC0128"/>
              </a:solidFill>
            </a:endParaRPr>
          </a:p>
          <a:p>
            <a:r>
              <a:rPr lang="en-US" dirty="0" smtClean="0"/>
              <a:t>Note the difference between the cost models in</a:t>
            </a:r>
          </a:p>
          <a:p>
            <a:pPr lvl="1"/>
            <a:r>
              <a:rPr lang="en-US" dirty="0" smtClean="0"/>
              <a:t>Data structures (where “analysis of algorithms” type of cost model is used: minimize CPU processing)</a:t>
            </a:r>
          </a:p>
          <a:p>
            <a:pPr lvl="1"/>
            <a:r>
              <a:rPr lang="en-US" dirty="0" smtClean="0"/>
              <a:t>Data bases (minimize disk accessing)</a:t>
            </a:r>
          </a:p>
          <a:p>
            <a:endParaRPr lang="en-US" dirty="0" smtClean="0"/>
          </a:p>
          <a:p>
            <a:r>
              <a:rPr lang="en-US" dirty="0" smtClean="0"/>
              <a:t>There are serious implications to this difference</a:t>
            </a:r>
          </a:p>
          <a:p>
            <a:endParaRPr lang="en-US" dirty="0" smtClean="0"/>
          </a:p>
          <a:p>
            <a:r>
              <a:rPr lang="en-US" dirty="0" smtClean="0"/>
              <a:t>Database physical (disk) design is obtained by extending and “fine-tuning” of “classical” data structures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3076"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3077" name="Rectangle 4"/>
          <p:cNvSpPr>
            <a:spLocks noGrp="1" noChangeArrowheads="1"/>
          </p:cNvSpPr>
          <p:nvPr>
            <p:ph type="title" idx="4294967295"/>
          </p:nvPr>
        </p:nvSpPr>
        <p:spPr/>
        <p:txBody>
          <a:bodyPr/>
          <a:lstStyle/>
          <a:p>
            <a:r>
              <a:rPr lang="en-US" dirty="0" smtClean="0"/>
              <a:t>Example</a:t>
            </a:r>
          </a:p>
        </p:txBody>
      </p:sp>
      <p:sp>
        <p:nvSpPr>
          <p:cNvPr id="3078" name="Rectangle 5"/>
          <p:cNvSpPr>
            <a:spLocks noGrp="1" noChangeArrowheads="1"/>
          </p:cNvSpPr>
          <p:nvPr>
            <p:ph type="body" idx="4294967295"/>
          </p:nvPr>
        </p:nvSpPr>
        <p:spPr/>
        <p:txBody>
          <a:bodyPr/>
          <a:lstStyle/>
          <a:p>
            <a:r>
              <a:rPr lang="en-US" dirty="0" smtClean="0"/>
              <a:t>If you know exactly where E# = 2 and E# = 9 are:</a:t>
            </a:r>
          </a:p>
          <a:p>
            <a:endParaRPr lang="en-US" dirty="0" smtClean="0"/>
          </a:p>
          <a:p>
            <a:r>
              <a:rPr lang="en-US" dirty="0" smtClean="0"/>
              <a:t>The data structure cost model gives a cost of 2 (2 RAM accesses)</a:t>
            </a:r>
          </a:p>
          <a:p>
            <a:endParaRPr lang="en-US" dirty="0" smtClean="0"/>
          </a:p>
          <a:p>
            <a:r>
              <a:rPr lang="en-US" dirty="0" smtClean="0"/>
              <a:t>The database cost model gives a cost of 2 (2 block accesses)</a:t>
            </a:r>
          </a:p>
        </p:txBody>
      </p:sp>
      <p:graphicFrame>
        <p:nvGraphicFramePr>
          <p:cNvPr id="3074" name="Object 6"/>
          <p:cNvGraphicFramePr>
            <a:graphicFrameLocks/>
          </p:cNvGraphicFramePr>
          <p:nvPr/>
        </p:nvGraphicFramePr>
        <p:xfrm>
          <a:off x="1152525" y="4511675"/>
          <a:ext cx="7392988" cy="2413000"/>
        </p:xfrm>
        <a:graphic>
          <a:graphicData uri="http://schemas.openxmlformats.org/presentationml/2006/ole">
            <mc:AlternateContent xmlns:mc="http://schemas.openxmlformats.org/markup-compatibility/2006">
              <mc:Choice xmlns:v="urn:schemas-microsoft-com:vml" Requires="v">
                <p:oleObj spid="_x0000_s3081" name="Visio" r:id="rId4" imgW="6731237" imgH="2138981" progId="Visio.Drawing.11">
                  <p:embed/>
                </p:oleObj>
              </mc:Choice>
              <mc:Fallback>
                <p:oleObj name="Visio" r:id="rId4" imgW="6731237" imgH="2138981" progId="Visio.Drawing.11">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2525" y="4511675"/>
                        <a:ext cx="7392988" cy="241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4100"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4101" name="Rectangle 4"/>
          <p:cNvSpPr>
            <a:spLocks noGrp="1" noChangeArrowheads="1"/>
          </p:cNvSpPr>
          <p:nvPr>
            <p:ph type="title" idx="4294967295"/>
          </p:nvPr>
        </p:nvSpPr>
        <p:spPr/>
        <p:txBody>
          <a:bodyPr/>
          <a:lstStyle/>
          <a:p>
            <a:r>
              <a:rPr lang="en-US" dirty="0" smtClean="0"/>
              <a:t>Example</a:t>
            </a:r>
          </a:p>
        </p:txBody>
      </p:sp>
      <p:sp>
        <p:nvSpPr>
          <p:cNvPr id="4102" name="Rectangle 5"/>
          <p:cNvSpPr>
            <a:spLocks noGrp="1" noChangeArrowheads="1"/>
          </p:cNvSpPr>
          <p:nvPr>
            <p:ph type="body" idx="4294967295"/>
          </p:nvPr>
        </p:nvSpPr>
        <p:spPr/>
        <p:txBody>
          <a:bodyPr/>
          <a:lstStyle/>
          <a:p>
            <a:r>
              <a:rPr lang="en-US" dirty="0" smtClean="0"/>
              <a:t>If you know exactly where E# = 2 and E# = 4 are:</a:t>
            </a:r>
          </a:p>
          <a:p>
            <a:endParaRPr lang="en-US" dirty="0" smtClean="0"/>
          </a:p>
          <a:p>
            <a:r>
              <a:rPr lang="en-US" dirty="0" smtClean="0"/>
              <a:t>The data structure cost model gives a cost of 2 (2 RAM accesses)</a:t>
            </a:r>
          </a:p>
          <a:p>
            <a:endParaRPr lang="en-US" dirty="0" smtClean="0"/>
          </a:p>
          <a:p>
            <a:r>
              <a:rPr lang="en-US" dirty="0" smtClean="0"/>
              <a:t>The database cost model gives a cost of 1 (1 block access)</a:t>
            </a:r>
          </a:p>
        </p:txBody>
      </p:sp>
      <p:graphicFrame>
        <p:nvGraphicFramePr>
          <p:cNvPr id="4098" name="Object 6"/>
          <p:cNvGraphicFramePr>
            <a:graphicFrameLocks/>
          </p:cNvGraphicFramePr>
          <p:nvPr/>
        </p:nvGraphicFramePr>
        <p:xfrm>
          <a:off x="1152525" y="4511675"/>
          <a:ext cx="7392988" cy="2413000"/>
        </p:xfrm>
        <a:graphic>
          <a:graphicData uri="http://schemas.openxmlformats.org/presentationml/2006/ole">
            <mc:AlternateContent xmlns:mc="http://schemas.openxmlformats.org/markup-compatibility/2006">
              <mc:Choice xmlns:v="urn:schemas-microsoft-com:vml" Requires="v">
                <p:oleObj spid="_x0000_s4105" name="Visio" r:id="rId4" imgW="6731237" imgH="2138981" progId="Visio.Drawing.11">
                  <p:embed/>
                </p:oleObj>
              </mc:Choice>
              <mc:Fallback>
                <p:oleObj name="Visio" r:id="rId4" imgW="6731237" imgH="2138981" progId="Visio.Drawing.11">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2525" y="4511675"/>
                        <a:ext cx="7392988" cy="241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43011"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43012" name="Rectangle 4"/>
          <p:cNvSpPr>
            <a:spLocks noGrp="1" noChangeArrowheads="1"/>
          </p:cNvSpPr>
          <p:nvPr>
            <p:ph type="title" idx="4294967295"/>
          </p:nvPr>
        </p:nvSpPr>
        <p:spPr/>
        <p:txBody>
          <a:bodyPr/>
          <a:lstStyle/>
          <a:p>
            <a:r>
              <a:rPr lang="en-US" dirty="0" smtClean="0"/>
              <a:t>File Organization and Indexes</a:t>
            </a:r>
          </a:p>
        </p:txBody>
      </p:sp>
      <p:sp>
        <p:nvSpPr>
          <p:cNvPr id="43013" name="Rectangle 5"/>
          <p:cNvSpPr>
            <a:spLocks noGrp="1" noChangeArrowheads="1"/>
          </p:cNvSpPr>
          <p:nvPr>
            <p:ph type="body" idx="4294967295"/>
          </p:nvPr>
        </p:nvSpPr>
        <p:spPr/>
        <p:txBody>
          <a:bodyPr/>
          <a:lstStyle/>
          <a:p>
            <a:r>
              <a:rPr lang="en-US" dirty="0" smtClean="0"/>
              <a:t>If we know what we will generally be reading/writing, we can try to minimize the number of block accesses for “frequent” queries</a:t>
            </a:r>
          </a:p>
          <a:p>
            <a:r>
              <a:rPr lang="en-US" dirty="0" smtClean="0"/>
              <a:t>Tools:</a:t>
            </a:r>
          </a:p>
          <a:p>
            <a:pPr lvl="1"/>
            <a:r>
              <a:rPr lang="en-US" dirty="0" smtClean="0"/>
              <a:t>File organization</a:t>
            </a:r>
          </a:p>
          <a:p>
            <a:pPr lvl="1"/>
            <a:r>
              <a:rPr lang="en-US" dirty="0" smtClean="0"/>
              <a:t>Indexes (structures showing where records are located)</a:t>
            </a:r>
          </a:p>
          <a:p>
            <a:endParaRPr lang="en-US" dirty="0" smtClean="0"/>
          </a:p>
          <a:p>
            <a:r>
              <a:rPr lang="en-US" dirty="0" smtClean="0"/>
              <a:t>Oversimplifying: File organization tries to provide:</a:t>
            </a:r>
          </a:p>
          <a:p>
            <a:pPr lvl="1"/>
            <a:r>
              <a:rPr lang="en-US" dirty="0" smtClean="0"/>
              <a:t>When you read a block you get “many” useful records</a:t>
            </a:r>
          </a:p>
          <a:p>
            <a:endParaRPr lang="en-US" dirty="0" smtClean="0"/>
          </a:p>
          <a:p>
            <a:r>
              <a:rPr lang="en-US" dirty="0" smtClean="0"/>
              <a:t>Oversimplifying: Indexes try to provide:</a:t>
            </a:r>
          </a:p>
          <a:p>
            <a:pPr lvl="1"/>
            <a:r>
              <a:rPr lang="en-US" dirty="0" smtClean="0"/>
              <a:t>You know where blocks containing useful records are</a:t>
            </a:r>
          </a:p>
          <a:p>
            <a:endParaRPr lang="en-US" dirty="0" smtClean="0"/>
          </a:p>
          <a:p>
            <a:r>
              <a:rPr lang="en-US" dirty="0" smtClean="0"/>
              <a:t>We discuss both in this unit, not clearly separating them</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44035"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44036" name="Rectangle 4"/>
          <p:cNvSpPr>
            <a:spLocks noGrp="1" noChangeArrowheads="1"/>
          </p:cNvSpPr>
          <p:nvPr>
            <p:ph type="title" idx="4294967295"/>
          </p:nvPr>
        </p:nvSpPr>
        <p:spPr/>
        <p:txBody>
          <a:bodyPr/>
          <a:lstStyle/>
          <a:p>
            <a:r>
              <a:rPr lang="en-US" dirty="0" smtClean="0"/>
              <a:t>Tradeoff</a:t>
            </a:r>
          </a:p>
        </p:txBody>
      </p:sp>
      <p:sp>
        <p:nvSpPr>
          <p:cNvPr id="44037" name="Rectangle 5"/>
          <p:cNvSpPr>
            <a:spLocks noGrp="1" noChangeArrowheads="1"/>
          </p:cNvSpPr>
          <p:nvPr>
            <p:ph type="body" idx="4294967295"/>
          </p:nvPr>
        </p:nvSpPr>
        <p:spPr/>
        <p:txBody>
          <a:bodyPr/>
          <a:lstStyle/>
          <a:p>
            <a:r>
              <a:rPr lang="en-US" dirty="0" smtClean="0"/>
              <a:t>Maintaining file organization and indexes is not free</a:t>
            </a:r>
          </a:p>
          <a:p>
            <a:r>
              <a:rPr lang="en-US" dirty="0" smtClean="0"/>
              <a:t>Changing (deleting, inserting, updating) the database requires </a:t>
            </a:r>
          </a:p>
          <a:p>
            <a:pPr lvl="1"/>
            <a:r>
              <a:rPr lang="en-US" dirty="0" smtClean="0"/>
              <a:t>Maintaining the file organization </a:t>
            </a:r>
          </a:p>
          <a:p>
            <a:pPr lvl="1"/>
            <a:r>
              <a:rPr lang="en-US" dirty="0" smtClean="0"/>
              <a:t>Updating the indexes</a:t>
            </a:r>
          </a:p>
          <a:p>
            <a:r>
              <a:rPr lang="en-US" dirty="0" smtClean="0"/>
              <a:t>Extreme case: database is used only for SELECT queries</a:t>
            </a:r>
          </a:p>
          <a:p>
            <a:pPr lvl="1"/>
            <a:r>
              <a:rPr lang="en-US" dirty="0" smtClean="0"/>
              <a:t>The “better” file organization is and the more indexes we have: will result in more efficient query processing</a:t>
            </a:r>
          </a:p>
          <a:p>
            <a:r>
              <a:rPr lang="en-US" dirty="0" smtClean="0"/>
              <a:t>Extreme case: database is used only for INSERT queries</a:t>
            </a:r>
          </a:p>
          <a:p>
            <a:pPr lvl="1"/>
            <a:r>
              <a:rPr lang="en-US" dirty="0" smtClean="0"/>
              <a:t>The simpler file organization and no indexes: will result in more efficient query processing</a:t>
            </a:r>
          </a:p>
          <a:p>
            <a:pPr lvl="1"/>
            <a:r>
              <a:rPr lang="en-US" dirty="0" smtClean="0"/>
              <a:t>Perhaps just append new records to the end of the file</a:t>
            </a:r>
          </a:p>
          <a:p>
            <a:r>
              <a:rPr lang="en-US" dirty="0" smtClean="0"/>
              <a:t>In general, somewhere in between</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45059"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45060" name="Rectangle 4"/>
          <p:cNvSpPr>
            <a:spLocks noGrp="1" noChangeArrowheads="1"/>
          </p:cNvSpPr>
          <p:nvPr>
            <p:ph type="title" idx="4294967295"/>
          </p:nvPr>
        </p:nvSpPr>
        <p:spPr/>
        <p:txBody>
          <a:bodyPr/>
          <a:lstStyle/>
          <a:p>
            <a:r>
              <a:rPr lang="en-US" dirty="0" smtClean="0"/>
              <a:t>Review Of Data Structures To Store N Numbers</a:t>
            </a:r>
          </a:p>
        </p:txBody>
      </p:sp>
      <p:sp>
        <p:nvSpPr>
          <p:cNvPr id="45061" name="Rectangle 5"/>
          <p:cNvSpPr>
            <a:spLocks noGrp="1" noChangeArrowheads="1"/>
          </p:cNvSpPr>
          <p:nvPr>
            <p:ph type="body" idx="4294967295"/>
          </p:nvPr>
        </p:nvSpPr>
        <p:spPr/>
        <p:txBody>
          <a:bodyPr/>
          <a:lstStyle/>
          <a:p>
            <a:r>
              <a:rPr lang="en-US" dirty="0" smtClean="0"/>
              <a:t>Heap: unsorted sequence (note difference from a common use of the term “heap” in data structures)</a:t>
            </a:r>
          </a:p>
          <a:p>
            <a:endParaRPr lang="en-US" dirty="0" smtClean="0"/>
          </a:p>
          <a:p>
            <a:endParaRPr lang="en-US" dirty="0" smtClean="0"/>
          </a:p>
          <a:p>
            <a:r>
              <a:rPr lang="en-US" dirty="0" smtClean="0"/>
              <a:t>Sorted sequence</a:t>
            </a:r>
          </a:p>
          <a:p>
            <a:endParaRPr lang="en-US" dirty="0" smtClean="0"/>
          </a:p>
          <a:p>
            <a:endParaRPr lang="en-US" dirty="0" smtClean="0"/>
          </a:p>
          <a:p>
            <a:r>
              <a:rPr lang="en-US" dirty="0" smtClean="0"/>
              <a:t>Hashing</a:t>
            </a:r>
          </a:p>
          <a:p>
            <a:endParaRPr lang="en-US" dirty="0" smtClean="0"/>
          </a:p>
          <a:p>
            <a:endParaRPr lang="en-US" dirty="0" smtClean="0"/>
          </a:p>
          <a:p>
            <a:r>
              <a:rPr lang="en-US" dirty="0" smtClean="0"/>
              <a:t>2-3 trees</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46083"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46084" name="Rectangle 4"/>
          <p:cNvSpPr>
            <a:spLocks noGrp="1" noChangeArrowheads="1"/>
          </p:cNvSpPr>
          <p:nvPr>
            <p:ph type="title" idx="4294967295"/>
          </p:nvPr>
        </p:nvSpPr>
        <p:spPr/>
        <p:txBody>
          <a:bodyPr/>
          <a:lstStyle/>
          <a:p>
            <a:r>
              <a:rPr lang="en-US" dirty="0" smtClean="0"/>
              <a:t>Heap (Assume Contiguous Storage)</a:t>
            </a:r>
          </a:p>
        </p:txBody>
      </p:sp>
      <p:sp>
        <p:nvSpPr>
          <p:cNvPr id="46085" name="Rectangle 5"/>
          <p:cNvSpPr>
            <a:spLocks noGrp="1" noChangeArrowheads="1"/>
          </p:cNvSpPr>
          <p:nvPr>
            <p:ph type="body" idx="4294967295"/>
          </p:nvPr>
        </p:nvSpPr>
        <p:spPr/>
        <p:txBody>
          <a:bodyPr/>
          <a:lstStyle/>
          <a:p>
            <a:r>
              <a:rPr lang="en-US" dirty="0" smtClean="0"/>
              <a:t>Finding (including detecting of non-membership)</a:t>
            </a:r>
            <a:br>
              <a:rPr lang="en-US" dirty="0" smtClean="0"/>
            </a:br>
            <a:r>
              <a:rPr lang="en-US" dirty="0" smtClean="0"/>
              <a:t>Takes between 1 and N operations</a:t>
            </a:r>
          </a:p>
          <a:p>
            <a:r>
              <a:rPr lang="en-US" dirty="0" smtClean="0"/>
              <a:t>Deleting</a:t>
            </a:r>
            <a:br>
              <a:rPr lang="en-US" dirty="0" smtClean="0"/>
            </a:br>
            <a:r>
              <a:rPr lang="en-US" dirty="0" smtClean="0"/>
              <a:t>Takes between 1 and N operations</a:t>
            </a:r>
            <a:br>
              <a:rPr lang="en-US" dirty="0" smtClean="0"/>
            </a:br>
            <a:r>
              <a:rPr lang="en-US" dirty="0" smtClean="0"/>
              <a:t/>
            </a:r>
            <a:br>
              <a:rPr lang="en-US" dirty="0" smtClean="0"/>
            </a:br>
            <a:r>
              <a:rPr lang="en-US" dirty="0" smtClean="0"/>
              <a:t>Depends on the variant also </a:t>
            </a:r>
          </a:p>
          <a:p>
            <a:pPr lvl="1"/>
            <a:r>
              <a:rPr lang="en-US" dirty="0" smtClean="0"/>
              <a:t>If the heap needs to be “compacted” it will take always  N (first to reach the record, then to move the “tail” to close the gap)</a:t>
            </a:r>
          </a:p>
          <a:p>
            <a:pPr lvl="1"/>
            <a:r>
              <a:rPr lang="en-US" dirty="0" smtClean="0"/>
              <a:t>If a “null” value can be put instead of a “real” value, then it will  cause the heap to grow unnecessarily</a:t>
            </a:r>
          </a:p>
          <a:p>
            <a:r>
              <a:rPr lang="en-US" dirty="0" smtClean="0"/>
              <a:t>Inserting</a:t>
            </a:r>
            <a:br>
              <a:rPr lang="en-US" dirty="0" smtClean="0"/>
            </a:br>
            <a:r>
              <a:rPr lang="en-US" dirty="0" smtClean="0"/>
              <a:t>Takes 1 (put in front), or N (put in back if you cannot access the back easily, otherwise also 1), or maybe in between by reusing null values</a:t>
            </a:r>
          </a:p>
          <a:p>
            <a:endParaRPr lang="en-US" dirty="0" smtClean="0"/>
          </a:p>
          <a:p>
            <a:r>
              <a:rPr lang="en-US" dirty="0" smtClean="0"/>
              <a:t>Linked list: obvious modifications</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47107"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47108" name="Rectangle 4"/>
          <p:cNvSpPr>
            <a:spLocks noGrp="1" noChangeArrowheads="1"/>
          </p:cNvSpPr>
          <p:nvPr>
            <p:ph type="title" idx="4294967295"/>
          </p:nvPr>
        </p:nvSpPr>
        <p:spPr/>
        <p:txBody>
          <a:bodyPr/>
          <a:lstStyle/>
          <a:p>
            <a:r>
              <a:rPr lang="en-US" dirty="0" smtClean="0"/>
              <a:t>Sorted Sequence</a:t>
            </a:r>
          </a:p>
        </p:txBody>
      </p:sp>
      <p:sp>
        <p:nvSpPr>
          <p:cNvPr id="47109" name="Rectangle 5"/>
          <p:cNvSpPr>
            <a:spLocks noGrp="1" noChangeArrowheads="1"/>
          </p:cNvSpPr>
          <p:nvPr>
            <p:ph type="body" idx="4294967295"/>
          </p:nvPr>
        </p:nvSpPr>
        <p:spPr/>
        <p:txBody>
          <a:bodyPr/>
          <a:lstStyle/>
          <a:p>
            <a:r>
              <a:rPr lang="en-US" dirty="0" smtClean="0"/>
              <a:t>Finding (including detecting of non-membership)</a:t>
            </a:r>
            <a:br>
              <a:rPr lang="en-US" dirty="0" smtClean="0"/>
            </a:br>
            <a:r>
              <a:rPr lang="en-US" dirty="0" smtClean="0"/>
              <a:t/>
            </a:r>
            <a:br>
              <a:rPr lang="en-US" dirty="0" smtClean="0"/>
            </a:br>
            <a:r>
              <a:rPr lang="en-US" dirty="0" smtClean="0"/>
              <a:t>log N  using binary search. But note that “optimized” deletions and insertions could cause this to grow (next transparency)</a:t>
            </a:r>
          </a:p>
          <a:p>
            <a:endParaRPr lang="en-US" dirty="0" smtClean="0"/>
          </a:p>
          <a:p>
            <a:r>
              <a:rPr lang="en-US" dirty="0" smtClean="0"/>
              <a:t>Deleting</a:t>
            </a:r>
            <a:br>
              <a:rPr lang="en-US" dirty="0" smtClean="0"/>
            </a:br>
            <a:r>
              <a:rPr lang="en-US" dirty="0" smtClean="0"/>
              <a:t/>
            </a:r>
            <a:br>
              <a:rPr lang="en-US" dirty="0" smtClean="0"/>
            </a:br>
            <a:r>
              <a:rPr lang="en-US" dirty="0" smtClean="0"/>
              <a:t>Takes between  log N  and  log N + N  operations. Find the integer, remove and compact the sequence.</a:t>
            </a:r>
            <a:br>
              <a:rPr lang="en-US" dirty="0" smtClean="0"/>
            </a:br>
            <a:r>
              <a:rPr lang="en-US" dirty="0" smtClean="0"/>
              <a:t/>
            </a:r>
            <a:br>
              <a:rPr lang="en-US" dirty="0" smtClean="0"/>
            </a:br>
            <a:r>
              <a:rPr lang="en-US" dirty="0" smtClean="0"/>
              <a:t>Depends on the variant also. For instance, if a “null” value can be put instead of a “real” value, then it will  cause the sequence to grow unnecessarily.</a:t>
            </a:r>
          </a:p>
          <a:p>
            <a:endParaRPr lang="en-US" dirty="0" smtClean="0"/>
          </a:p>
          <a:p>
            <a:endParaRPr lang="en-US" dirty="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33795"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33796" name="Rectangle 4"/>
          <p:cNvSpPr>
            <a:spLocks noGrp="1" noChangeArrowheads="1"/>
          </p:cNvSpPr>
          <p:nvPr>
            <p:ph type="title" idx="4294967295"/>
          </p:nvPr>
        </p:nvSpPr>
        <p:spPr/>
        <p:txBody>
          <a:bodyPr/>
          <a:lstStyle/>
          <a:p>
            <a:r>
              <a:rPr lang="en-US" dirty="0" smtClean="0"/>
              <a:t>Database Design</a:t>
            </a:r>
          </a:p>
        </p:txBody>
      </p:sp>
      <p:sp>
        <p:nvSpPr>
          <p:cNvPr id="33797" name="Rectangle 5"/>
          <p:cNvSpPr>
            <a:spLocks noGrp="1" noChangeArrowheads="1"/>
          </p:cNvSpPr>
          <p:nvPr>
            <p:ph type="body" idx="4294967295"/>
          </p:nvPr>
        </p:nvSpPr>
        <p:spPr/>
        <p:txBody>
          <a:bodyPr/>
          <a:lstStyle/>
          <a:p>
            <a:pPr marL="457200" indent="-457200"/>
            <a:r>
              <a:rPr lang="en-US" dirty="0" smtClean="0"/>
              <a:t>Logical DB Design:</a:t>
            </a:r>
          </a:p>
          <a:p>
            <a:pPr marL="933450" lvl="1" indent="-381000">
              <a:buFont typeface="Symbol" pitchFamily="18" charset="2"/>
              <a:buAutoNum type="arabicPeriod"/>
            </a:pPr>
            <a:r>
              <a:rPr lang="en-US" dirty="0" smtClean="0"/>
              <a:t>Create a model of the enterprise (e.g., using ER)</a:t>
            </a:r>
          </a:p>
          <a:p>
            <a:pPr marL="933450" lvl="1" indent="-381000">
              <a:buFont typeface="Symbol" pitchFamily="18" charset="2"/>
              <a:buAutoNum type="arabicPeriod"/>
            </a:pPr>
            <a:r>
              <a:rPr lang="en-US" dirty="0" smtClean="0"/>
              <a:t>Create a logical “implementation” (using a relational model and normalization)</a:t>
            </a:r>
          </a:p>
          <a:p>
            <a:pPr marL="933450" lvl="1" indent="-381000"/>
            <a:r>
              <a:rPr lang="en-US" dirty="0" smtClean="0"/>
              <a:t>Creates the top two layers: “User” and “Community”</a:t>
            </a:r>
          </a:p>
          <a:p>
            <a:pPr marL="933450" lvl="1" indent="-381000"/>
            <a:r>
              <a:rPr lang="en-US" dirty="0" smtClean="0"/>
              <a:t>Independent of any physical implementation</a:t>
            </a:r>
          </a:p>
          <a:p>
            <a:pPr marL="457200" indent="-457200"/>
            <a:r>
              <a:rPr lang="en-US" dirty="0" smtClean="0"/>
              <a:t>Physical DB Design</a:t>
            </a:r>
          </a:p>
          <a:p>
            <a:pPr marL="933450" lvl="1" indent="-381000"/>
            <a:r>
              <a:rPr lang="en-US" dirty="0" smtClean="0"/>
              <a:t>Uses a file system to store the relations</a:t>
            </a:r>
          </a:p>
          <a:p>
            <a:pPr marL="933450" lvl="1" indent="-381000"/>
            <a:r>
              <a:rPr lang="en-US" dirty="0" smtClean="0"/>
              <a:t>Requires knowledge of hardware and operating systems characteristics</a:t>
            </a:r>
          </a:p>
          <a:p>
            <a:pPr marL="933450" lvl="1" indent="-381000"/>
            <a:r>
              <a:rPr lang="en-US" dirty="0" smtClean="0"/>
              <a:t>Addresses questions of distribution, if applicable</a:t>
            </a:r>
          </a:p>
          <a:p>
            <a:pPr marL="933450" lvl="1" indent="-381000"/>
            <a:r>
              <a:rPr lang="en-US" dirty="0" smtClean="0"/>
              <a:t>Creates the third layer</a:t>
            </a:r>
          </a:p>
          <a:p>
            <a:pPr marL="933450" lvl="1" indent="-381000"/>
            <a:endParaRPr lang="en-US" dirty="0" smtClean="0"/>
          </a:p>
          <a:p>
            <a:pPr marL="457200" indent="-457200"/>
            <a:r>
              <a:rPr lang="en-US" dirty="0" smtClean="0"/>
              <a:t>Query execution planning and optimization ties the two together; not the focus of this unit</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5124"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5125" name="Rectangle 4"/>
          <p:cNvSpPr>
            <a:spLocks noGrp="1" noChangeArrowheads="1"/>
          </p:cNvSpPr>
          <p:nvPr>
            <p:ph type="title" idx="4294967295"/>
          </p:nvPr>
        </p:nvSpPr>
        <p:spPr/>
        <p:txBody>
          <a:bodyPr/>
          <a:lstStyle/>
          <a:p>
            <a:r>
              <a:rPr lang="en-US" dirty="0" smtClean="0"/>
              <a:t>Sorted Sequence</a:t>
            </a:r>
          </a:p>
        </p:txBody>
      </p:sp>
      <p:sp>
        <p:nvSpPr>
          <p:cNvPr id="5126" name="Rectangle 5"/>
          <p:cNvSpPr>
            <a:spLocks noGrp="1" noChangeArrowheads="1"/>
          </p:cNvSpPr>
          <p:nvPr>
            <p:ph type="body" idx="4294967295"/>
          </p:nvPr>
        </p:nvSpPr>
        <p:spPr/>
        <p:txBody>
          <a:bodyPr/>
          <a:lstStyle/>
          <a:p>
            <a:r>
              <a:rPr lang="en-US" dirty="0" smtClean="0"/>
              <a:t>Inserting</a:t>
            </a:r>
            <a:br>
              <a:rPr lang="en-US" dirty="0" smtClean="0"/>
            </a:br>
            <a:r>
              <a:rPr lang="en-US" dirty="0" smtClean="0"/>
              <a:t/>
            </a:r>
            <a:br>
              <a:rPr lang="en-US" dirty="0" smtClean="0"/>
            </a:br>
            <a:r>
              <a:rPr lang="en-US" dirty="0" smtClean="0"/>
              <a:t>Takes between  log N  and  log N + N  operations. Find the place, insert the integer, and push the tail of the sequence.</a:t>
            </a:r>
            <a:br>
              <a:rPr lang="en-US" dirty="0" smtClean="0"/>
            </a:br>
            <a:r>
              <a:rPr lang="en-US" dirty="0" smtClean="0"/>
              <a:t/>
            </a:r>
            <a:br>
              <a:rPr lang="en-US" dirty="0" smtClean="0"/>
            </a:br>
            <a:r>
              <a:rPr lang="en-US" dirty="0" smtClean="0"/>
              <a:t>Depends on the variant also. For instance, if “overflow” values can be put in the middle by means of a linked list, then this causes the “binary search to be unbalanced, resulting in possibly up to  N  operations for a Find.</a:t>
            </a:r>
          </a:p>
        </p:txBody>
      </p:sp>
      <p:graphicFrame>
        <p:nvGraphicFramePr>
          <p:cNvPr id="5122" name="Object 6"/>
          <p:cNvGraphicFramePr>
            <a:graphicFrameLocks/>
          </p:cNvGraphicFramePr>
          <p:nvPr/>
        </p:nvGraphicFramePr>
        <p:xfrm>
          <a:off x="1970088" y="5105400"/>
          <a:ext cx="5313362" cy="1384300"/>
        </p:xfrm>
        <a:graphic>
          <a:graphicData uri="http://schemas.openxmlformats.org/presentationml/2006/ole">
            <mc:AlternateContent xmlns:mc="http://schemas.openxmlformats.org/markup-compatibility/2006">
              <mc:Choice xmlns:v="urn:schemas-microsoft-com:vml" Requires="v">
                <p:oleObj spid="_x0000_s5129" name="VISIO" r:id="rId4" imgW="4838400" imgH="1228680" progId="Visio.Drawing.11">
                  <p:embed/>
                </p:oleObj>
              </mc:Choice>
              <mc:Fallback>
                <p:oleObj name="VISIO" r:id="rId4" imgW="4838400" imgH="1228680" progId="Visio.Drawing.11">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0088" y="5105400"/>
                        <a:ext cx="5313362"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48131"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48132" name="Rectangle 4"/>
          <p:cNvSpPr>
            <a:spLocks noGrp="1" noChangeArrowheads="1"/>
          </p:cNvSpPr>
          <p:nvPr>
            <p:ph type="title" idx="4294967295"/>
          </p:nvPr>
        </p:nvSpPr>
        <p:spPr/>
        <p:txBody>
          <a:bodyPr/>
          <a:lstStyle/>
          <a:p>
            <a:r>
              <a:rPr lang="en-US" dirty="0" smtClean="0"/>
              <a:t>Hashing</a:t>
            </a:r>
          </a:p>
        </p:txBody>
      </p:sp>
      <p:sp>
        <p:nvSpPr>
          <p:cNvPr id="48133" name="Rectangle 5"/>
          <p:cNvSpPr>
            <a:spLocks noGrp="1" noChangeArrowheads="1"/>
          </p:cNvSpPr>
          <p:nvPr>
            <p:ph type="body" idx="4294967295"/>
          </p:nvPr>
        </p:nvSpPr>
        <p:spPr/>
        <p:txBody>
          <a:bodyPr/>
          <a:lstStyle/>
          <a:p>
            <a:r>
              <a:rPr lang="en-US" dirty="0" smtClean="0"/>
              <a:t>Pick a number  B  “somewhat” bigger than N</a:t>
            </a:r>
          </a:p>
          <a:p>
            <a:pPr>
              <a:buFont typeface="Monotype Sorts" pitchFamily="2" charset="2"/>
              <a:buNone/>
            </a:pPr>
            <a:endParaRPr lang="en-US" dirty="0" smtClean="0"/>
          </a:p>
          <a:p>
            <a:r>
              <a:rPr lang="en-US" dirty="0" smtClean="0"/>
              <a:t>Pick a “good” pseudo-random function h</a:t>
            </a:r>
            <a:br>
              <a:rPr lang="en-US" dirty="0" smtClean="0"/>
            </a:br>
            <a:r>
              <a:rPr lang="en-US" dirty="0" smtClean="0"/>
              <a:t>h: integers  </a:t>
            </a:r>
            <a:r>
              <a:rPr lang="en-US" dirty="0" smtClean="0">
                <a:latin typeface="Symbol" pitchFamily="18" charset="2"/>
              </a:rPr>
              <a:t>®</a:t>
            </a:r>
            <a:r>
              <a:rPr lang="en-US" dirty="0" smtClean="0"/>
              <a:t>  {0,1, ..., B – 1}</a:t>
            </a:r>
          </a:p>
          <a:p>
            <a:pPr>
              <a:buFont typeface="Monotype Sorts" pitchFamily="2" charset="2"/>
              <a:buNone/>
            </a:pPr>
            <a:endParaRPr lang="en-US" dirty="0" smtClean="0"/>
          </a:p>
          <a:p>
            <a:r>
              <a:rPr lang="en-US" dirty="0" smtClean="0"/>
              <a:t>Create a “bucket directory,” D, a vector of length B, indexed 0,1, ..., B – 1</a:t>
            </a:r>
          </a:p>
          <a:p>
            <a:pPr>
              <a:buFont typeface="Monotype Sorts" pitchFamily="2" charset="2"/>
              <a:buNone/>
            </a:pPr>
            <a:endParaRPr lang="en-US" dirty="0" smtClean="0"/>
          </a:p>
          <a:p>
            <a:r>
              <a:rPr lang="en-US" dirty="0" smtClean="0"/>
              <a:t>For each integer k, it will be stored in a location pointed at from location D[h(k)], or if there are more than one such integer to a location D[h(k)], create a linked list of locations “hanging” from this D[h(k)]</a:t>
            </a:r>
          </a:p>
          <a:p>
            <a:pPr>
              <a:buFont typeface="Monotype Sorts" pitchFamily="2" charset="2"/>
              <a:buNone/>
            </a:pPr>
            <a:endParaRPr lang="en-US" dirty="0" smtClean="0"/>
          </a:p>
          <a:p>
            <a:r>
              <a:rPr lang="en-US" dirty="0" smtClean="0"/>
              <a:t>Probabilistically, almost always, most of the locations D[h(k)], will be pointing at a linked list of length 1 only</a:t>
            </a:r>
          </a:p>
          <a:p>
            <a:endParaRPr lang="en-US" dirty="0"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49155"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49156" name="Rectangle 4"/>
          <p:cNvSpPr>
            <a:spLocks noGrp="1" noChangeArrowheads="1"/>
          </p:cNvSpPr>
          <p:nvPr>
            <p:ph type="title" idx="4294967295"/>
          </p:nvPr>
        </p:nvSpPr>
        <p:spPr/>
        <p:txBody>
          <a:bodyPr/>
          <a:lstStyle/>
          <a:p>
            <a:r>
              <a:rPr lang="en-US" dirty="0" smtClean="0"/>
              <a:t>Hashing: Example Of Insertion</a:t>
            </a:r>
          </a:p>
        </p:txBody>
      </p:sp>
      <p:sp>
        <p:nvSpPr>
          <p:cNvPr id="49157" name="Rectangle 5"/>
          <p:cNvSpPr>
            <a:spLocks noGrp="1" noChangeArrowheads="1"/>
          </p:cNvSpPr>
          <p:nvPr>
            <p:ph type="body" idx="4294967295"/>
          </p:nvPr>
        </p:nvSpPr>
        <p:spPr/>
        <p:txBody>
          <a:bodyPr/>
          <a:lstStyle/>
          <a:p>
            <a:pPr>
              <a:buFont typeface="Monotype Sorts" pitchFamily="2" charset="2"/>
              <a:buNone/>
            </a:pPr>
            <a:r>
              <a:rPr lang="en-US" dirty="0" smtClean="0"/>
              <a:t>N = 7</a:t>
            </a:r>
          </a:p>
          <a:p>
            <a:pPr>
              <a:buFont typeface="Monotype Sorts" pitchFamily="2" charset="2"/>
              <a:buNone/>
            </a:pPr>
            <a:endParaRPr lang="en-US" dirty="0" smtClean="0"/>
          </a:p>
          <a:p>
            <a:pPr>
              <a:buFont typeface="Monotype Sorts" pitchFamily="2" charset="2"/>
              <a:buNone/>
            </a:pPr>
            <a:r>
              <a:rPr lang="en-US" dirty="0" smtClean="0"/>
              <a:t>B = 10</a:t>
            </a:r>
          </a:p>
          <a:p>
            <a:pPr>
              <a:buFont typeface="Monotype Sorts" pitchFamily="2" charset="2"/>
              <a:buNone/>
            </a:pPr>
            <a:endParaRPr lang="en-US" dirty="0" smtClean="0"/>
          </a:p>
          <a:p>
            <a:pPr>
              <a:buFont typeface="Monotype Sorts" pitchFamily="2" charset="2"/>
              <a:buNone/>
            </a:pPr>
            <a:r>
              <a:rPr lang="en-US" dirty="0" smtClean="0"/>
              <a:t>h(k) = k mod B  (this is an extremely bad h, but good for a simple example)</a:t>
            </a:r>
          </a:p>
          <a:p>
            <a:pPr>
              <a:buFont typeface="Monotype Sorts" pitchFamily="2" charset="2"/>
              <a:buNone/>
            </a:pPr>
            <a:endParaRPr lang="en-US" dirty="0" smtClean="0"/>
          </a:p>
          <a:p>
            <a:pPr>
              <a:buFont typeface="Monotype Sorts" pitchFamily="2" charset="2"/>
              <a:buNone/>
            </a:pPr>
            <a:r>
              <a:rPr lang="en-US" dirty="0" smtClean="0"/>
              <a:t>Integers arriving in order:</a:t>
            </a:r>
          </a:p>
          <a:p>
            <a:pPr>
              <a:buFont typeface="Monotype Sorts" pitchFamily="2" charset="2"/>
              <a:buNone/>
            </a:pPr>
            <a:endParaRPr lang="en-US" dirty="0" smtClean="0"/>
          </a:p>
          <a:p>
            <a:pPr>
              <a:buFont typeface="Monotype Sorts" pitchFamily="2" charset="2"/>
              <a:buNone/>
            </a:pPr>
            <a:r>
              <a:rPr lang="en-US" dirty="0" smtClean="0"/>
              <a:t>37, 55, 21, 47, 35, 27, 14</a:t>
            </a:r>
          </a:p>
          <a:p>
            <a:pPr>
              <a:buFont typeface="Monotype Sorts" pitchFamily="2" charset="2"/>
              <a:buNone/>
            </a:pPr>
            <a:endParaRPr lang="en-US"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6148"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6149" name="Rectangle 4"/>
          <p:cNvSpPr>
            <a:spLocks noGrp="1" noChangeArrowheads="1"/>
          </p:cNvSpPr>
          <p:nvPr>
            <p:ph type="title" idx="4294967295"/>
          </p:nvPr>
        </p:nvSpPr>
        <p:spPr>
          <a:noFill/>
        </p:spPr>
        <p:txBody>
          <a:bodyPr lIns="102590" tIns="51296" rIns="102590" bIns="51296"/>
          <a:lstStyle/>
          <a:p>
            <a:pPr defTabSz="914400"/>
            <a:r>
              <a:rPr lang="en-US" dirty="0" smtClean="0"/>
              <a:t>Hashing: Example Of Insertion</a:t>
            </a:r>
          </a:p>
        </p:txBody>
      </p:sp>
      <p:graphicFrame>
        <p:nvGraphicFramePr>
          <p:cNvPr id="6146" name="Object 5"/>
          <p:cNvGraphicFramePr>
            <a:graphicFrameLocks/>
          </p:cNvGraphicFramePr>
          <p:nvPr/>
        </p:nvGraphicFramePr>
        <p:xfrm>
          <a:off x="1477963" y="2579688"/>
          <a:ext cx="7088187" cy="2605087"/>
        </p:xfrm>
        <a:graphic>
          <a:graphicData uri="http://schemas.openxmlformats.org/presentationml/2006/ole">
            <mc:AlternateContent xmlns:mc="http://schemas.openxmlformats.org/markup-compatibility/2006">
              <mc:Choice xmlns:v="urn:schemas-microsoft-com:vml" Requires="v">
                <p:oleObj spid="_x0000_s6153" name="VISIO" r:id="rId4" imgW="6451560" imgH="2306520" progId="Visio.Drawing.11">
                  <p:embed/>
                </p:oleObj>
              </mc:Choice>
              <mc:Fallback>
                <p:oleObj name="VISIO" r:id="rId4" imgW="6451560" imgH="2306520" progId="Visio.Drawing.11">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7963" y="2579688"/>
                        <a:ext cx="7088187" cy="2605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7172"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7173" name="Rectangle 4"/>
          <p:cNvSpPr>
            <a:spLocks noGrp="1" noChangeArrowheads="1"/>
          </p:cNvSpPr>
          <p:nvPr>
            <p:ph type="title" idx="4294967295"/>
          </p:nvPr>
        </p:nvSpPr>
        <p:spPr>
          <a:noFill/>
        </p:spPr>
        <p:txBody>
          <a:bodyPr lIns="102590" tIns="51296" rIns="102590" bIns="51296"/>
          <a:lstStyle/>
          <a:p>
            <a:pPr defTabSz="914400"/>
            <a:r>
              <a:rPr lang="en-US" dirty="0" smtClean="0"/>
              <a:t>Hashing: Example Of Insertion</a:t>
            </a:r>
          </a:p>
        </p:txBody>
      </p:sp>
      <p:graphicFrame>
        <p:nvGraphicFramePr>
          <p:cNvPr id="7170" name="Object 5"/>
          <p:cNvGraphicFramePr>
            <a:graphicFrameLocks/>
          </p:cNvGraphicFramePr>
          <p:nvPr/>
        </p:nvGraphicFramePr>
        <p:xfrm>
          <a:off x="2043113" y="2579688"/>
          <a:ext cx="5956300" cy="2605087"/>
        </p:xfrm>
        <a:graphic>
          <a:graphicData uri="http://schemas.openxmlformats.org/presentationml/2006/ole">
            <mc:AlternateContent xmlns:mc="http://schemas.openxmlformats.org/markup-compatibility/2006">
              <mc:Choice xmlns:v="urn:schemas-microsoft-com:vml" Requires="v">
                <p:oleObj spid="_x0000_s7177" name="VISIO" r:id="rId4" imgW="5422680" imgH="2306520" progId="Visio.Drawing.11">
                  <p:embed/>
                </p:oleObj>
              </mc:Choice>
              <mc:Fallback>
                <p:oleObj name="VISIO" r:id="rId4" imgW="5422680" imgH="2306520" progId="Visio.Drawing.11">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3113" y="2579688"/>
                        <a:ext cx="5956300" cy="2605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8196"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8197" name="Rectangle 4"/>
          <p:cNvSpPr>
            <a:spLocks noGrp="1" noChangeArrowheads="1"/>
          </p:cNvSpPr>
          <p:nvPr>
            <p:ph type="title" idx="4294967295"/>
          </p:nvPr>
        </p:nvSpPr>
        <p:spPr>
          <a:noFill/>
        </p:spPr>
        <p:txBody>
          <a:bodyPr lIns="102590" tIns="51296" rIns="102590" bIns="51296"/>
          <a:lstStyle/>
          <a:p>
            <a:pPr defTabSz="914400"/>
            <a:r>
              <a:rPr lang="en-US" dirty="0" smtClean="0"/>
              <a:t>Hashing: Example Of Insertion</a:t>
            </a:r>
          </a:p>
        </p:txBody>
      </p:sp>
      <p:graphicFrame>
        <p:nvGraphicFramePr>
          <p:cNvPr id="8194" name="Object 5"/>
          <p:cNvGraphicFramePr>
            <a:graphicFrameLocks/>
          </p:cNvGraphicFramePr>
          <p:nvPr/>
        </p:nvGraphicFramePr>
        <p:xfrm>
          <a:off x="827088" y="2828925"/>
          <a:ext cx="6773862" cy="2605088"/>
        </p:xfrm>
        <a:graphic>
          <a:graphicData uri="http://schemas.openxmlformats.org/presentationml/2006/ole">
            <mc:AlternateContent xmlns:mc="http://schemas.openxmlformats.org/markup-compatibility/2006">
              <mc:Choice xmlns:v="urn:schemas-microsoft-com:vml" Requires="v">
                <p:oleObj spid="_x0000_s8201" name="VISIO" r:id="rId4" imgW="6165720" imgH="2306520" progId="Visio.Drawing.11">
                  <p:embed/>
                </p:oleObj>
              </mc:Choice>
              <mc:Fallback>
                <p:oleObj name="VISIO" r:id="rId4" imgW="6165720" imgH="2306520" progId="Visio.Drawing.11">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2828925"/>
                        <a:ext cx="6773862" cy="260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50179"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50180" name="Rectangle 4"/>
          <p:cNvSpPr>
            <a:spLocks noGrp="1" noChangeArrowheads="1"/>
          </p:cNvSpPr>
          <p:nvPr>
            <p:ph type="title" idx="4294967295"/>
          </p:nvPr>
        </p:nvSpPr>
        <p:spPr/>
        <p:txBody>
          <a:bodyPr/>
          <a:lstStyle/>
          <a:p>
            <a:r>
              <a:rPr lang="en-US" dirty="0" smtClean="0"/>
              <a:t>Hashing</a:t>
            </a:r>
          </a:p>
        </p:txBody>
      </p:sp>
      <p:sp>
        <p:nvSpPr>
          <p:cNvPr id="50181" name="Rectangle 5"/>
          <p:cNvSpPr>
            <a:spLocks noGrp="1" noChangeArrowheads="1"/>
          </p:cNvSpPr>
          <p:nvPr>
            <p:ph type="body" idx="4294967295"/>
          </p:nvPr>
        </p:nvSpPr>
        <p:spPr/>
        <p:txBody>
          <a:bodyPr/>
          <a:lstStyle/>
          <a:p>
            <a:r>
              <a:rPr lang="en-US" dirty="0" smtClean="0"/>
              <a:t>Assume, computing  h  is “free”</a:t>
            </a:r>
          </a:p>
          <a:p>
            <a:endParaRPr lang="en-US" dirty="0" smtClean="0"/>
          </a:p>
          <a:p>
            <a:r>
              <a:rPr lang="en-US" dirty="0" smtClean="0"/>
              <a:t>Finding (including detecting of non-membership)</a:t>
            </a:r>
            <a:br>
              <a:rPr lang="en-US" dirty="0" smtClean="0"/>
            </a:br>
            <a:r>
              <a:rPr lang="en-US" dirty="0" smtClean="0"/>
              <a:t>Takes between 1 and N + 1 operations. </a:t>
            </a:r>
            <a:br>
              <a:rPr lang="en-US" dirty="0" smtClean="0"/>
            </a:br>
            <a:r>
              <a:rPr lang="en-US" dirty="0" smtClean="0"/>
              <a:t/>
            </a:r>
            <a:br>
              <a:rPr lang="en-US" dirty="0" smtClean="0"/>
            </a:br>
            <a:r>
              <a:rPr lang="en-US" dirty="0" smtClean="0"/>
              <a:t>Worst case, there is a single linked list of all the integers from a single bucket. </a:t>
            </a:r>
            <a:br>
              <a:rPr lang="en-US" dirty="0" smtClean="0"/>
            </a:br>
            <a:r>
              <a:rPr lang="en-US" dirty="0" smtClean="0"/>
              <a:t/>
            </a:r>
            <a:br>
              <a:rPr lang="en-US" dirty="0" smtClean="0"/>
            </a:br>
            <a:r>
              <a:rPr lang="en-US" dirty="0" smtClean="0"/>
              <a:t>Average, between 1 (look at bucket, find nothing) and a little more than 2 (look at bucket, go to the first element on the list, with very low probability, continue beyond the first element)</a:t>
            </a:r>
          </a:p>
          <a:p>
            <a:endParaRPr lang="en-US" dirty="0"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51203"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51204" name="Rectangle 4"/>
          <p:cNvSpPr>
            <a:spLocks noGrp="1" noChangeArrowheads="1"/>
          </p:cNvSpPr>
          <p:nvPr>
            <p:ph type="title" idx="4294967295"/>
          </p:nvPr>
        </p:nvSpPr>
        <p:spPr/>
        <p:txBody>
          <a:bodyPr/>
          <a:lstStyle/>
          <a:p>
            <a:r>
              <a:rPr lang="en-US" dirty="0" smtClean="0"/>
              <a:t>Hashing</a:t>
            </a:r>
          </a:p>
        </p:txBody>
      </p:sp>
      <p:sp>
        <p:nvSpPr>
          <p:cNvPr id="51205" name="Rectangle 5"/>
          <p:cNvSpPr>
            <a:spLocks noGrp="1" noChangeArrowheads="1"/>
          </p:cNvSpPr>
          <p:nvPr>
            <p:ph type="body" idx="4294967295"/>
          </p:nvPr>
        </p:nvSpPr>
        <p:spPr/>
        <p:txBody>
          <a:bodyPr/>
          <a:lstStyle/>
          <a:p>
            <a:r>
              <a:rPr lang="en-US" dirty="0" smtClean="0"/>
              <a:t>Inserting</a:t>
            </a:r>
            <a:br>
              <a:rPr lang="en-US" dirty="0" smtClean="0"/>
            </a:br>
            <a:r>
              <a:rPr lang="en-US" dirty="0" smtClean="0"/>
              <a:t/>
            </a:r>
            <a:br>
              <a:rPr lang="en-US" dirty="0" smtClean="0"/>
            </a:br>
            <a:r>
              <a:rPr lang="en-US" dirty="0" smtClean="0"/>
              <a:t>Obvious modifications of ”Finding”</a:t>
            </a:r>
          </a:p>
          <a:p>
            <a:pPr>
              <a:buFont typeface="Monotype Sorts" pitchFamily="2" charset="2"/>
              <a:buNone/>
            </a:pPr>
            <a:r>
              <a:rPr lang="en-US" dirty="0" smtClean="0"/>
              <a:t/>
            </a:r>
            <a:br>
              <a:rPr lang="en-US" dirty="0" smtClean="0"/>
            </a:br>
            <a:r>
              <a:rPr lang="en-US" dirty="0" smtClean="0"/>
              <a:t>But sometimes  N  is “too close” to B (bucket table becomes too small)</a:t>
            </a:r>
          </a:p>
          <a:p>
            <a:pPr lvl="1"/>
            <a:r>
              <a:rPr lang="en-US" dirty="0" smtClean="0"/>
              <a:t>Then, increase the size of the bucket table and rehash</a:t>
            </a:r>
          </a:p>
          <a:p>
            <a:pPr lvl="1"/>
            <a:r>
              <a:rPr lang="en-US" dirty="0" smtClean="0"/>
              <a:t>Number of operations linear in N</a:t>
            </a:r>
          </a:p>
          <a:p>
            <a:pPr lvl="1"/>
            <a:r>
              <a:rPr lang="en-US" dirty="0" smtClean="0"/>
              <a:t>Can amortize across all accesses (ignore, if you do not know what this means)</a:t>
            </a:r>
          </a:p>
          <a:p>
            <a:endParaRPr lang="en-US" dirty="0" smtClean="0"/>
          </a:p>
          <a:p>
            <a:r>
              <a:rPr lang="en-US" dirty="0" smtClean="0"/>
              <a:t>Deleting</a:t>
            </a:r>
            <a:br>
              <a:rPr lang="en-US" dirty="0" smtClean="0"/>
            </a:br>
            <a:endParaRPr lang="en-US" dirty="0" smtClean="0"/>
          </a:p>
          <a:p>
            <a:pPr>
              <a:buFont typeface="Monotype Sorts" pitchFamily="2" charset="2"/>
              <a:buNone/>
            </a:pPr>
            <a:r>
              <a:rPr lang="en-US" dirty="0" smtClean="0"/>
              <a:t>	Obvious modification of “Finding”</a:t>
            </a:r>
            <a:br>
              <a:rPr lang="en-US" dirty="0" smtClean="0"/>
            </a:br>
            <a:r>
              <a:rPr lang="en-US" dirty="0" smtClean="0"/>
              <a:t/>
            </a:r>
            <a:br>
              <a:rPr lang="en-US" dirty="0" smtClean="0"/>
            </a:br>
            <a:r>
              <a:rPr lang="en-US" dirty="0" smtClean="0"/>
              <a:t>Sometimes bucket table becomes too large, act “opposite” to Inserting </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9220"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9221" name="Rectangle 4"/>
          <p:cNvSpPr>
            <a:spLocks noGrp="1" noChangeArrowheads="1"/>
          </p:cNvSpPr>
          <p:nvPr>
            <p:ph type="title" idx="4294967295"/>
          </p:nvPr>
        </p:nvSpPr>
        <p:spPr>
          <a:noFill/>
        </p:spPr>
        <p:txBody>
          <a:bodyPr lIns="102590" tIns="51296" rIns="102590" bIns="51296"/>
          <a:lstStyle/>
          <a:p>
            <a:pPr defTabSz="914400"/>
            <a:r>
              <a:rPr lang="en-US" dirty="0" smtClean="0"/>
              <a:t>2-3 Tree (Example)</a:t>
            </a:r>
          </a:p>
        </p:txBody>
      </p:sp>
      <p:graphicFrame>
        <p:nvGraphicFramePr>
          <p:cNvPr id="9218" name="Object 5"/>
          <p:cNvGraphicFramePr>
            <a:graphicFrameLocks noGrp="1" noChangeAspect="1"/>
          </p:cNvGraphicFramePr>
          <p:nvPr>
            <p:ph idx="4294967295"/>
          </p:nvPr>
        </p:nvGraphicFramePr>
        <p:xfrm>
          <a:off x="685800" y="2794000"/>
          <a:ext cx="8534400" cy="2944813"/>
        </p:xfrm>
        <a:graphic>
          <a:graphicData uri="http://schemas.openxmlformats.org/presentationml/2006/ole">
            <mc:AlternateContent xmlns:mc="http://schemas.openxmlformats.org/markup-compatibility/2006">
              <mc:Choice xmlns:v="urn:schemas-microsoft-com:vml" Requires="v">
                <p:oleObj spid="_x0000_s9225" name="Visio" r:id="rId4" imgW="8947199" imgH="3087505" progId="Visio.Drawing.11">
                  <p:embed/>
                </p:oleObj>
              </mc:Choice>
              <mc:Fallback>
                <p:oleObj name="Visio" r:id="rId4" imgW="8947199" imgH="3087505"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2794000"/>
                        <a:ext cx="8534400" cy="294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52227"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52228" name="Rectangle 4"/>
          <p:cNvSpPr>
            <a:spLocks noGrp="1" noChangeArrowheads="1"/>
          </p:cNvSpPr>
          <p:nvPr>
            <p:ph type="title" idx="4294967295"/>
          </p:nvPr>
        </p:nvSpPr>
        <p:spPr/>
        <p:txBody>
          <a:bodyPr/>
          <a:lstStyle/>
          <a:p>
            <a:r>
              <a:rPr lang="en-US" dirty="0" smtClean="0"/>
              <a:t>2-3 Trees</a:t>
            </a:r>
          </a:p>
        </p:txBody>
      </p:sp>
      <p:sp>
        <p:nvSpPr>
          <p:cNvPr id="52229" name="Rectangle 5"/>
          <p:cNvSpPr>
            <a:spLocks noGrp="1" noChangeArrowheads="1"/>
          </p:cNvSpPr>
          <p:nvPr>
            <p:ph type="body" idx="4294967295"/>
          </p:nvPr>
        </p:nvSpPr>
        <p:spPr/>
        <p:txBody>
          <a:bodyPr/>
          <a:lstStyle/>
          <a:p>
            <a:r>
              <a:rPr lang="en-US" dirty="0" smtClean="0"/>
              <a:t>A 2-3 tree is a rooted (it  has a root) directed (order of children matters) tree</a:t>
            </a:r>
          </a:p>
          <a:p>
            <a:r>
              <a:rPr lang="en-US" dirty="0" smtClean="0"/>
              <a:t>All paths from root to leaves are of same length</a:t>
            </a:r>
          </a:p>
          <a:p>
            <a:r>
              <a:rPr lang="en-US" dirty="0" smtClean="0"/>
              <a:t>Each node (other than leaves) has between 2 and 3 children</a:t>
            </a:r>
          </a:p>
          <a:p>
            <a:r>
              <a:rPr lang="en-US" dirty="0" smtClean="0"/>
              <a:t>For each child of a node, other than the last, there is an index value stored in the node</a:t>
            </a:r>
          </a:p>
          <a:p>
            <a:r>
              <a:rPr lang="en-US" dirty="0" smtClean="0"/>
              <a:t>For each non-leaf node, the index value indicates the largest value of the leaf in the subtree rooted at the left of the index value.</a:t>
            </a:r>
          </a:p>
          <a:p>
            <a:r>
              <a:rPr lang="en-US" dirty="0" smtClean="0"/>
              <a:t>A leaf has between 2 and 3 values from among the integers to be stored</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34819"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34820" name="Rectangle 4"/>
          <p:cNvSpPr>
            <a:spLocks noGrp="1" noChangeArrowheads="1"/>
          </p:cNvSpPr>
          <p:nvPr>
            <p:ph type="title" idx="4294967295"/>
          </p:nvPr>
        </p:nvSpPr>
        <p:spPr/>
        <p:txBody>
          <a:bodyPr/>
          <a:lstStyle/>
          <a:p>
            <a:r>
              <a:rPr lang="en-US" dirty="0" smtClean="0"/>
              <a:t>Issues Addressed In Physical Design</a:t>
            </a:r>
          </a:p>
        </p:txBody>
      </p:sp>
      <p:sp>
        <p:nvSpPr>
          <p:cNvPr id="34821" name="Rectangle 5"/>
          <p:cNvSpPr>
            <a:spLocks noGrp="1" noChangeArrowheads="1"/>
          </p:cNvSpPr>
          <p:nvPr>
            <p:ph type="body" idx="4294967295"/>
          </p:nvPr>
        </p:nvSpPr>
        <p:spPr/>
        <p:txBody>
          <a:bodyPr/>
          <a:lstStyle/>
          <a:p>
            <a:r>
              <a:rPr lang="en-US" dirty="0" smtClean="0"/>
              <a:t>Main issues addressed generally in physical design</a:t>
            </a:r>
          </a:p>
          <a:p>
            <a:pPr lvl="1"/>
            <a:r>
              <a:rPr lang="en-US" dirty="0" smtClean="0"/>
              <a:t>Storage Media</a:t>
            </a:r>
          </a:p>
          <a:p>
            <a:pPr lvl="1"/>
            <a:r>
              <a:rPr lang="en-US" dirty="0" smtClean="0"/>
              <a:t>File structures</a:t>
            </a:r>
          </a:p>
          <a:p>
            <a:pPr lvl="1"/>
            <a:r>
              <a:rPr lang="en-US" dirty="0" smtClean="0"/>
              <a:t>Indexes</a:t>
            </a:r>
          </a:p>
          <a:p>
            <a:pPr lvl="1"/>
            <a:endParaRPr lang="en-US" dirty="0" smtClean="0"/>
          </a:p>
          <a:p>
            <a:endParaRPr lang="en-US" dirty="0" smtClean="0"/>
          </a:p>
          <a:p>
            <a:r>
              <a:rPr lang="en-US" dirty="0" smtClean="0"/>
              <a:t>We concentrate on</a:t>
            </a:r>
          </a:p>
          <a:p>
            <a:pPr lvl="1"/>
            <a:r>
              <a:rPr lang="en-US" dirty="0" smtClean="0"/>
              <a:t>Centralized (not distributed) databases</a:t>
            </a:r>
          </a:p>
          <a:p>
            <a:pPr lvl="1"/>
            <a:r>
              <a:rPr lang="en-US" dirty="0" smtClean="0"/>
              <a:t>Database stored on a disk using a “standard” file system, not one “tailored” to the database</a:t>
            </a:r>
          </a:p>
          <a:p>
            <a:pPr lvl="1"/>
            <a:r>
              <a:rPr lang="en-US" dirty="0" smtClean="0"/>
              <a:t>Database using unmodified general-purpose operating system</a:t>
            </a:r>
          </a:p>
          <a:p>
            <a:pPr lvl="1"/>
            <a:r>
              <a:rPr lang="en-US" dirty="0" smtClean="0"/>
              <a:t>Indexes</a:t>
            </a:r>
          </a:p>
          <a:p>
            <a:endParaRPr lang="en-US" dirty="0" smtClean="0"/>
          </a:p>
          <a:p>
            <a:r>
              <a:rPr lang="en-US" dirty="0" smtClean="0"/>
              <a:t>The only criterion we will consider: </a:t>
            </a:r>
            <a:r>
              <a:rPr lang="en-US" b="1" i="1" dirty="0" smtClean="0">
                <a:solidFill>
                  <a:srgbClr val="FF0000"/>
                </a:solidFill>
              </a:rPr>
              <a:t>performance</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53251"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53252" name="Rectangle 4"/>
          <p:cNvSpPr>
            <a:spLocks noGrp="1" noChangeArrowheads="1"/>
          </p:cNvSpPr>
          <p:nvPr>
            <p:ph type="title" idx="4294967295"/>
          </p:nvPr>
        </p:nvSpPr>
        <p:spPr/>
        <p:txBody>
          <a:bodyPr/>
          <a:lstStyle/>
          <a:p>
            <a:r>
              <a:rPr lang="en-US" dirty="0" smtClean="0"/>
              <a:t>2-3 Trees</a:t>
            </a:r>
          </a:p>
        </p:txBody>
      </p:sp>
      <p:sp>
        <p:nvSpPr>
          <p:cNvPr id="53253" name="Rectangle 5"/>
          <p:cNvSpPr>
            <a:spLocks noGrp="1" noChangeArrowheads="1"/>
          </p:cNvSpPr>
          <p:nvPr>
            <p:ph type="body" idx="4294967295"/>
          </p:nvPr>
        </p:nvSpPr>
        <p:spPr/>
        <p:txBody>
          <a:bodyPr/>
          <a:lstStyle/>
          <a:p>
            <a:r>
              <a:rPr lang="en-US" dirty="0" smtClean="0"/>
              <a:t>It is possible to maintain the “structural characteristics above,” while inserting and deleting integers</a:t>
            </a:r>
          </a:p>
          <a:p>
            <a:r>
              <a:rPr lang="en-US" dirty="0" smtClean="0"/>
              <a:t>Sometimes for insertion or deletion of integers there is no need to insert or delete a node</a:t>
            </a:r>
          </a:p>
          <a:p>
            <a:pPr lvl="1"/>
            <a:r>
              <a:rPr lang="en-US" dirty="0" smtClean="0"/>
              <a:t>E.g., inserting 19</a:t>
            </a:r>
          </a:p>
          <a:p>
            <a:pPr lvl="1"/>
            <a:r>
              <a:rPr lang="en-US" dirty="0" smtClean="0"/>
              <a:t>E.g., deleting 45</a:t>
            </a:r>
          </a:p>
          <a:p>
            <a:r>
              <a:rPr lang="en-US" dirty="0" smtClean="0"/>
              <a:t>Sometimes for insertion or deletion of integers it is necessary to insert or delete nodes (and thus restructure the tree)</a:t>
            </a:r>
          </a:p>
          <a:p>
            <a:pPr lvl="1"/>
            <a:r>
              <a:rPr lang="en-US" dirty="0" smtClean="0"/>
              <a:t>E.g., inserting 88,89,97</a:t>
            </a:r>
          </a:p>
          <a:p>
            <a:pPr lvl="1"/>
            <a:r>
              <a:rPr lang="en-US" dirty="0" smtClean="0"/>
              <a:t>E.g., deleting 40, 45</a:t>
            </a:r>
          </a:p>
          <a:p>
            <a:r>
              <a:rPr lang="en-US" dirty="0" smtClean="0"/>
              <a:t>Each such restructuring operation takes time at most linear in the number of levels of the tree (which, if there are N leaves, is between  log</a:t>
            </a:r>
            <a:r>
              <a:rPr lang="en-US" baseline="-25000" dirty="0" smtClean="0"/>
              <a:t>3</a:t>
            </a:r>
            <a:r>
              <a:rPr lang="en-US" dirty="0" smtClean="0"/>
              <a:t>N  and  log</a:t>
            </a:r>
            <a:r>
              <a:rPr lang="en-US" baseline="-25000" dirty="0" smtClean="0"/>
              <a:t>2</a:t>
            </a:r>
            <a:r>
              <a:rPr lang="en-US" dirty="0" smtClean="0"/>
              <a:t>N; so we write: O(log N) )</a:t>
            </a:r>
          </a:p>
          <a:p>
            <a:r>
              <a:rPr lang="en-US" dirty="0" smtClean="0"/>
              <a:t>We show by example of an insertion</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10244"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10245" name="Rectangle 4"/>
          <p:cNvSpPr>
            <a:spLocks noGrp="1" noChangeArrowheads="1"/>
          </p:cNvSpPr>
          <p:nvPr>
            <p:ph type="title" idx="4294967295"/>
          </p:nvPr>
        </p:nvSpPr>
        <p:spPr/>
        <p:txBody>
          <a:bodyPr/>
          <a:lstStyle/>
          <a:p>
            <a:r>
              <a:rPr lang="en-US" dirty="0" smtClean="0"/>
              <a:t>Insertion Of A Node In The Right Place</a:t>
            </a:r>
          </a:p>
        </p:txBody>
      </p:sp>
      <p:sp>
        <p:nvSpPr>
          <p:cNvPr id="10246" name="Rectangle 5"/>
          <p:cNvSpPr>
            <a:spLocks noGrp="1" noChangeArrowheads="1"/>
          </p:cNvSpPr>
          <p:nvPr>
            <p:ph type="body" idx="4294967295"/>
          </p:nvPr>
        </p:nvSpPr>
        <p:spPr/>
        <p:txBody>
          <a:bodyPr/>
          <a:lstStyle/>
          <a:p>
            <a:pPr algn="ctr">
              <a:buFont typeface="Monotype Sorts" pitchFamily="2" charset="2"/>
              <a:buNone/>
            </a:pPr>
            <a:r>
              <a:rPr lang="en-US" dirty="0" smtClean="0"/>
              <a:t>First example: Insertion resolved at the lowest level</a:t>
            </a:r>
          </a:p>
        </p:txBody>
      </p:sp>
      <p:graphicFrame>
        <p:nvGraphicFramePr>
          <p:cNvPr id="10242" name="Object 6"/>
          <p:cNvGraphicFramePr>
            <a:graphicFrameLocks noGrp="1"/>
          </p:cNvGraphicFramePr>
          <p:nvPr>
            <p:ph sz="half" idx="4294967295"/>
          </p:nvPr>
        </p:nvGraphicFramePr>
        <p:xfrm>
          <a:off x="0" y="1381125"/>
          <a:ext cx="9891713" cy="5403850"/>
        </p:xfrm>
        <a:graphic>
          <a:graphicData uri="http://schemas.openxmlformats.org/presentationml/2006/ole">
            <mc:AlternateContent xmlns:mc="http://schemas.openxmlformats.org/markup-compatibility/2006">
              <mc:Choice xmlns:v="urn:schemas-microsoft-com:vml" Requires="v">
                <p:oleObj spid="_x0000_s10249" name="VISIO" r:id="rId4" imgW="8007120" imgH="5016240" progId="Visio.Drawing.11">
                  <p:embed/>
                </p:oleObj>
              </mc:Choice>
              <mc:Fallback>
                <p:oleObj name="VISIO" r:id="rId4" imgW="8007120" imgH="5016240" progId="Visio.Drawing.11">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381125"/>
                        <a:ext cx="9891713" cy="540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11268"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11269" name="Rectangle 4"/>
          <p:cNvSpPr>
            <a:spLocks noGrp="1" noChangeArrowheads="1"/>
          </p:cNvSpPr>
          <p:nvPr>
            <p:ph type="title" idx="4294967295"/>
          </p:nvPr>
        </p:nvSpPr>
        <p:spPr/>
        <p:txBody>
          <a:bodyPr/>
          <a:lstStyle/>
          <a:p>
            <a:r>
              <a:rPr lang="en-US" dirty="0" smtClean="0"/>
              <a:t>Insertion Of A Node In The Right Place</a:t>
            </a:r>
          </a:p>
        </p:txBody>
      </p:sp>
      <p:sp>
        <p:nvSpPr>
          <p:cNvPr id="11270" name="Rectangle 5"/>
          <p:cNvSpPr>
            <a:spLocks noGrp="1" noChangeArrowheads="1"/>
          </p:cNvSpPr>
          <p:nvPr>
            <p:ph type="body" idx="4294967295"/>
          </p:nvPr>
        </p:nvSpPr>
        <p:spPr/>
        <p:txBody>
          <a:bodyPr/>
          <a:lstStyle/>
          <a:p>
            <a:pPr>
              <a:buFont typeface="Monotype Sorts" pitchFamily="2" charset="2"/>
              <a:buNone/>
            </a:pPr>
            <a:r>
              <a:rPr lang="en-US" dirty="0" smtClean="0"/>
              <a:t>	Second example: Insertion propagates up to the creation of a new root</a:t>
            </a:r>
          </a:p>
        </p:txBody>
      </p:sp>
      <p:graphicFrame>
        <p:nvGraphicFramePr>
          <p:cNvPr id="11266" name="Object 6"/>
          <p:cNvGraphicFramePr>
            <a:graphicFrameLocks noGrp="1" noChangeAspect="1"/>
          </p:cNvGraphicFramePr>
          <p:nvPr>
            <p:ph sz="half" idx="4294967295"/>
          </p:nvPr>
        </p:nvGraphicFramePr>
        <p:xfrm>
          <a:off x="1219200" y="2819400"/>
          <a:ext cx="6516688" cy="3836988"/>
        </p:xfrm>
        <a:graphic>
          <a:graphicData uri="http://schemas.openxmlformats.org/presentationml/2006/ole">
            <mc:AlternateContent xmlns:mc="http://schemas.openxmlformats.org/markup-compatibility/2006">
              <mc:Choice xmlns:v="urn:schemas-microsoft-com:vml" Requires="v">
                <p:oleObj spid="_x0000_s11273" name="VISIO" r:id="rId4" imgW="6379920" imgH="3288600" progId="Visio.Drawing.11">
                  <p:embed/>
                </p:oleObj>
              </mc:Choice>
              <mc:Fallback>
                <p:oleObj name="VISIO" r:id="rId4" imgW="6379920" imgH="3288600"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2819400"/>
                        <a:ext cx="6516688" cy="3836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54275"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54276" name="Rectangle 4"/>
          <p:cNvSpPr>
            <a:spLocks noGrp="1" noChangeArrowheads="1"/>
          </p:cNvSpPr>
          <p:nvPr>
            <p:ph type="title" idx="4294967295"/>
          </p:nvPr>
        </p:nvSpPr>
        <p:spPr/>
        <p:txBody>
          <a:bodyPr/>
          <a:lstStyle/>
          <a:p>
            <a:r>
              <a:rPr lang="en-US" dirty="0" smtClean="0"/>
              <a:t>2-3 Trees</a:t>
            </a:r>
          </a:p>
        </p:txBody>
      </p:sp>
      <p:sp>
        <p:nvSpPr>
          <p:cNvPr id="54277" name="Rectangle 5"/>
          <p:cNvSpPr>
            <a:spLocks noGrp="1" noChangeArrowheads="1"/>
          </p:cNvSpPr>
          <p:nvPr>
            <p:ph type="body" idx="4294967295"/>
          </p:nvPr>
        </p:nvSpPr>
        <p:spPr/>
        <p:txBody>
          <a:bodyPr/>
          <a:lstStyle/>
          <a:p>
            <a:r>
              <a:rPr lang="en-US" dirty="0" smtClean="0"/>
              <a:t>Finding (including detecting of non-membership)</a:t>
            </a:r>
            <a:br>
              <a:rPr lang="en-US" dirty="0" smtClean="0"/>
            </a:br>
            <a:r>
              <a:rPr lang="en-US" dirty="0" smtClean="0"/>
              <a:t/>
            </a:r>
            <a:br>
              <a:rPr lang="en-US" dirty="0" smtClean="0"/>
            </a:br>
            <a:r>
              <a:rPr lang="en-US" dirty="0" smtClean="0"/>
              <a:t>Takes O(log N) operations</a:t>
            </a:r>
          </a:p>
          <a:p>
            <a:endParaRPr lang="en-US" dirty="0" smtClean="0"/>
          </a:p>
          <a:p>
            <a:r>
              <a:rPr lang="en-US" dirty="0" smtClean="0"/>
              <a:t>Inserting while keeping trees balanced</a:t>
            </a:r>
            <a:br>
              <a:rPr lang="en-US" dirty="0" smtClean="0"/>
            </a:br>
            <a:r>
              <a:rPr lang="en-US" dirty="0" smtClean="0"/>
              <a:t/>
            </a:r>
            <a:br>
              <a:rPr lang="en-US" dirty="0" smtClean="0"/>
            </a:br>
            <a:r>
              <a:rPr lang="en-US" dirty="0" smtClean="0"/>
              <a:t>Takes O(log N) operations</a:t>
            </a:r>
          </a:p>
          <a:p>
            <a:endParaRPr lang="en-US" dirty="0" smtClean="0"/>
          </a:p>
          <a:p>
            <a:r>
              <a:rPr lang="en-US" dirty="0" smtClean="0"/>
              <a:t>Deleting while keeping trees balanced</a:t>
            </a:r>
            <a:br>
              <a:rPr lang="en-US" dirty="0" smtClean="0"/>
            </a:br>
            <a:r>
              <a:rPr lang="en-US" dirty="0" smtClean="0"/>
              <a:t/>
            </a:r>
            <a:br>
              <a:rPr lang="en-US" dirty="0" smtClean="0"/>
            </a:br>
            <a:r>
              <a:rPr lang="en-US" dirty="0" smtClean="0"/>
              <a:t>Takes O(log N) operations. We do not show this as it is  more complicated and sometimes balancing is not considered while doing deletions</a:t>
            </a:r>
            <a:br>
              <a:rPr lang="en-US" dirty="0" smtClean="0"/>
            </a:br>
            <a:endParaRPr lang="en-US" dirty="0" smtClean="0"/>
          </a:p>
          <a:p>
            <a:endParaRPr lang="en-US" dirty="0" smtClean="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55299"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55300" name="Rectangle 4"/>
          <p:cNvSpPr>
            <a:spLocks noGrp="1" noChangeArrowheads="1"/>
          </p:cNvSpPr>
          <p:nvPr>
            <p:ph type="title" idx="4294967295"/>
          </p:nvPr>
        </p:nvSpPr>
        <p:spPr/>
        <p:txBody>
          <a:bodyPr/>
          <a:lstStyle/>
          <a:p>
            <a:r>
              <a:rPr lang="en-US" dirty="0" smtClean="0"/>
              <a:t>What To Use?</a:t>
            </a:r>
          </a:p>
        </p:txBody>
      </p:sp>
      <p:sp>
        <p:nvSpPr>
          <p:cNvPr id="55301" name="Rectangle 5"/>
          <p:cNvSpPr>
            <a:spLocks noGrp="1" noChangeArrowheads="1"/>
          </p:cNvSpPr>
          <p:nvPr>
            <p:ph type="body" idx="4294967295"/>
          </p:nvPr>
        </p:nvSpPr>
        <p:spPr/>
        <p:txBody>
          <a:bodyPr/>
          <a:lstStyle/>
          <a:p>
            <a:r>
              <a:rPr lang="en-US" dirty="0" smtClean="0"/>
              <a:t>If the set of integers is large, use either hashing or 2-3 trees</a:t>
            </a:r>
          </a:p>
          <a:p>
            <a:r>
              <a:rPr lang="en-US" dirty="0" smtClean="0"/>
              <a:t>Use 2-3 trees if “many” of your queries are range queries</a:t>
            </a:r>
          </a:p>
          <a:p>
            <a:r>
              <a:rPr lang="en-US" dirty="0" smtClean="0"/>
              <a:t>Find all the SSNs (integers) in your set that lie in the range 070430000 to 070439999</a:t>
            </a:r>
          </a:p>
          <a:p>
            <a:r>
              <a:rPr lang="en-US" dirty="0" smtClean="0"/>
              <a:t>Use hashing if “many” of your queries are not range queries</a:t>
            </a:r>
          </a:p>
          <a:p>
            <a:r>
              <a:rPr lang="en-US" dirty="0" smtClean="0"/>
              <a:t>If you have a total of 10,000 integers randomly chosen from the set 0 ,..., 999999999, how many will fall in the range above?</a:t>
            </a:r>
          </a:p>
          <a:p>
            <a:r>
              <a:rPr lang="en-US" dirty="0" smtClean="0"/>
              <a:t>How will you find the answer using hashing, and how will you find the answer using 2-3 trees?</a:t>
            </a:r>
            <a:br>
              <a:rPr lang="en-US" dirty="0" smtClean="0"/>
            </a:br>
            <a:endParaRPr lang="en-US" dirty="0"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dirty="0" smtClean="0"/>
              <a:t>Index And File</a:t>
            </a:r>
          </a:p>
        </p:txBody>
      </p:sp>
      <p:sp>
        <p:nvSpPr>
          <p:cNvPr id="56323" name="Content Placeholder 2"/>
          <p:cNvSpPr>
            <a:spLocks noGrp="1"/>
          </p:cNvSpPr>
          <p:nvPr>
            <p:ph idx="1"/>
          </p:nvPr>
        </p:nvSpPr>
        <p:spPr/>
        <p:txBody>
          <a:bodyPr/>
          <a:lstStyle/>
          <a:p>
            <a:r>
              <a:rPr lang="en-US" dirty="0" smtClean="0"/>
              <a:t>In general, we have a data file of blocks, with blocks containing records</a:t>
            </a:r>
          </a:p>
          <a:p>
            <a:r>
              <a:rPr lang="en-US" dirty="0" smtClean="0"/>
              <a:t>Each record has a field, which contains a key, uniquely labeling/identifying the record and the “rest” of the record</a:t>
            </a:r>
          </a:p>
          <a:p>
            <a:r>
              <a:rPr lang="en-US" dirty="0" smtClean="0"/>
              <a:t>There is an index, which is another file which essentially (we will be more precise later) consists of records which are pairs of the form (key, block address)</a:t>
            </a:r>
          </a:p>
          <a:p>
            <a:r>
              <a:rPr lang="en-US" dirty="0" smtClean="0"/>
              <a:t>For each (key, block address) pair in the index file, the block address contains a pointer to a block of the file that contains the record with that key</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1"/>
          <p:cNvSpPr>
            <a:spLocks noGrp="1"/>
          </p:cNvSpPr>
          <p:nvPr>
            <p:ph type="title"/>
          </p:nvPr>
        </p:nvSpPr>
        <p:spPr/>
        <p:txBody>
          <a:bodyPr/>
          <a:lstStyle/>
          <a:p>
            <a:r>
              <a:rPr lang="en-US" dirty="0" smtClean="0"/>
              <a:t>Index And File</a:t>
            </a:r>
          </a:p>
        </p:txBody>
      </p:sp>
      <p:sp>
        <p:nvSpPr>
          <p:cNvPr id="12292"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Above, a single block of the index file</a:t>
            </a:r>
          </a:p>
          <a:p>
            <a:r>
              <a:rPr lang="en-US" dirty="0" smtClean="0"/>
              <a:t>Below, a single block of the data file</a:t>
            </a:r>
          </a:p>
          <a:p>
            <a:endParaRPr lang="en-US" dirty="0" smtClean="0"/>
          </a:p>
          <a:p>
            <a:endParaRPr lang="en-US" dirty="0" smtClean="0"/>
          </a:p>
          <a:p>
            <a:r>
              <a:rPr lang="en-US" dirty="0" smtClean="0"/>
              <a:t>The index record tells us in which data block some record is </a:t>
            </a:r>
          </a:p>
        </p:txBody>
      </p:sp>
      <p:graphicFrame>
        <p:nvGraphicFramePr>
          <p:cNvPr id="12290" name="Object 2"/>
          <p:cNvGraphicFramePr>
            <a:graphicFrameLocks noChangeAspect="1"/>
          </p:cNvGraphicFramePr>
          <p:nvPr/>
        </p:nvGraphicFramePr>
        <p:xfrm>
          <a:off x="838200" y="1524000"/>
          <a:ext cx="8261350" cy="1136650"/>
        </p:xfrm>
        <a:graphic>
          <a:graphicData uri="http://schemas.openxmlformats.org/presentationml/2006/ole">
            <mc:AlternateContent xmlns:mc="http://schemas.openxmlformats.org/markup-compatibility/2006">
              <mc:Choice xmlns:v="urn:schemas-microsoft-com:vml" Requires="v">
                <p:oleObj spid="_x0000_s12297" name="Visio" r:id="rId4" imgW="8261366" imgH="1137142" progId="Visio.Drawing.11">
                  <p:embed/>
                </p:oleObj>
              </mc:Choice>
              <mc:Fallback>
                <p:oleObj name="Visio" r:id="rId4" imgW="8261366" imgH="113714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524000"/>
                        <a:ext cx="8261350" cy="113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itle 1"/>
          <p:cNvSpPr>
            <a:spLocks noGrp="1"/>
          </p:cNvSpPr>
          <p:nvPr>
            <p:ph type="title"/>
          </p:nvPr>
        </p:nvSpPr>
        <p:spPr/>
        <p:txBody>
          <a:bodyPr/>
          <a:lstStyle/>
          <a:p>
            <a:r>
              <a:rPr lang="en-US" dirty="0" smtClean="0"/>
              <a:t>Dense And Sparse</a:t>
            </a:r>
          </a:p>
        </p:txBody>
      </p:sp>
      <p:sp>
        <p:nvSpPr>
          <p:cNvPr id="13316"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An index is </a:t>
            </a:r>
            <a:r>
              <a:rPr lang="en-US" b="1" i="1" dirty="0" smtClean="0">
                <a:solidFill>
                  <a:srgbClr val="FF0000"/>
                </a:solidFill>
              </a:rPr>
              <a:t>dense</a:t>
            </a:r>
            <a:r>
              <a:rPr lang="en-US" dirty="0" smtClean="0"/>
              <a:t> if for every key appearing in (some record) of the data file, dedicated pointer to the block containing the record appears in (some record) of index file</a:t>
            </a:r>
          </a:p>
          <a:p>
            <a:r>
              <a:rPr lang="en-US" dirty="0" smtClean="0"/>
              <a:t>Otherwise, it is </a:t>
            </a:r>
            <a:r>
              <a:rPr lang="en-US" b="1" i="1" dirty="0" smtClean="0">
                <a:solidFill>
                  <a:srgbClr val="FF0000"/>
                </a:solidFill>
              </a:rPr>
              <a:t>sparse</a:t>
            </a:r>
          </a:p>
        </p:txBody>
      </p:sp>
      <p:graphicFrame>
        <p:nvGraphicFramePr>
          <p:cNvPr id="13314" name="Object 2"/>
          <p:cNvGraphicFramePr>
            <a:graphicFrameLocks noChangeAspect="1"/>
          </p:cNvGraphicFramePr>
          <p:nvPr/>
        </p:nvGraphicFramePr>
        <p:xfrm>
          <a:off x="838200" y="1524000"/>
          <a:ext cx="8261350" cy="1136650"/>
        </p:xfrm>
        <a:graphic>
          <a:graphicData uri="http://schemas.openxmlformats.org/presentationml/2006/ole">
            <mc:AlternateContent xmlns:mc="http://schemas.openxmlformats.org/markup-compatibility/2006">
              <mc:Choice xmlns:v="urn:schemas-microsoft-com:vml" Requires="v">
                <p:oleObj spid="_x0000_s13321" name="Visio" r:id="rId4" imgW="8261366" imgH="1137142" progId="Visio.Drawing.11">
                  <p:embed/>
                </p:oleObj>
              </mc:Choice>
              <mc:Fallback>
                <p:oleObj name="Visio" r:id="rId4" imgW="8261366" imgH="113714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524000"/>
                        <a:ext cx="8261350" cy="113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1"/>
          <p:cNvSpPr>
            <a:spLocks noGrp="1"/>
          </p:cNvSpPr>
          <p:nvPr>
            <p:ph type="title"/>
          </p:nvPr>
        </p:nvSpPr>
        <p:spPr/>
        <p:txBody>
          <a:bodyPr/>
          <a:lstStyle/>
          <a:p>
            <a:r>
              <a:rPr lang="en-US" dirty="0" smtClean="0"/>
              <a:t>Clustered And Unclustered</a:t>
            </a:r>
          </a:p>
        </p:txBody>
      </p:sp>
      <p:sp>
        <p:nvSpPr>
          <p:cNvPr id="14340"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A data file is </a:t>
            </a:r>
            <a:r>
              <a:rPr lang="en-US" b="1" i="1" dirty="0" smtClean="0">
                <a:solidFill>
                  <a:srgbClr val="FF0000"/>
                </a:solidFill>
              </a:rPr>
              <a:t>clustered </a:t>
            </a:r>
            <a:r>
              <a:rPr lang="en-US" dirty="0" smtClean="0"/>
              <a:t>if whenever some block </a:t>
            </a:r>
            <a:r>
              <a:rPr lang="en-US" i="1" dirty="0" smtClean="0"/>
              <a:t>B </a:t>
            </a:r>
            <a:r>
              <a:rPr lang="en-US" dirty="0" smtClean="0"/>
              <a:t>contains records with key values </a:t>
            </a:r>
            <a:r>
              <a:rPr lang="en-US" i="1" dirty="0" smtClean="0"/>
              <a:t>x</a:t>
            </a:r>
            <a:r>
              <a:rPr lang="en-US" dirty="0" smtClean="0"/>
              <a:t> and </a:t>
            </a:r>
            <a:r>
              <a:rPr lang="en-US" i="1" dirty="0" smtClean="0"/>
              <a:t>y</a:t>
            </a:r>
            <a:r>
              <a:rPr lang="en-US" dirty="0" smtClean="0"/>
              <a:t>, such that </a:t>
            </a:r>
            <a:r>
              <a:rPr lang="en-US" i="1" dirty="0" smtClean="0"/>
              <a:t>x </a:t>
            </a:r>
            <a:r>
              <a:rPr lang="en-US" dirty="0" smtClean="0"/>
              <a:t>&lt; </a:t>
            </a:r>
            <a:r>
              <a:rPr lang="en-US" i="1" dirty="0" smtClean="0"/>
              <a:t>y</a:t>
            </a:r>
            <a:r>
              <a:rPr lang="en-US" dirty="0" smtClean="0"/>
              <a:t>, and key value </a:t>
            </a:r>
            <a:r>
              <a:rPr lang="en-US" i="1" dirty="0" smtClean="0"/>
              <a:t>z, </a:t>
            </a:r>
            <a:r>
              <a:rPr lang="en-US" dirty="0" smtClean="0"/>
              <a:t>such that x &lt; z &lt; y appears anywhere in the data file, then it must appear in block </a:t>
            </a:r>
            <a:r>
              <a:rPr lang="en-US" i="1" dirty="0" smtClean="0"/>
              <a:t>B</a:t>
            </a:r>
          </a:p>
          <a:p>
            <a:r>
              <a:rPr lang="en-US" dirty="0" smtClean="0"/>
              <a:t>You can think of a clustered file as if the file were first sorted  with contiguous, not necessarily full blocks and then the blocks were dispersed</a:t>
            </a:r>
          </a:p>
          <a:p>
            <a:r>
              <a:rPr lang="en-US" dirty="0" smtClean="0"/>
              <a:t>Otherwise, it is </a:t>
            </a:r>
            <a:r>
              <a:rPr lang="en-US" b="1" i="1" dirty="0" smtClean="0">
                <a:solidFill>
                  <a:srgbClr val="FF0000"/>
                </a:solidFill>
              </a:rPr>
              <a:t>unclustered</a:t>
            </a:r>
          </a:p>
        </p:txBody>
      </p:sp>
      <p:graphicFrame>
        <p:nvGraphicFramePr>
          <p:cNvPr id="14338" name="Object 2"/>
          <p:cNvGraphicFramePr>
            <a:graphicFrameLocks noChangeAspect="1"/>
          </p:cNvGraphicFramePr>
          <p:nvPr/>
        </p:nvGraphicFramePr>
        <p:xfrm>
          <a:off x="838200" y="1524000"/>
          <a:ext cx="8261350" cy="1136650"/>
        </p:xfrm>
        <a:graphic>
          <a:graphicData uri="http://schemas.openxmlformats.org/presentationml/2006/ole">
            <mc:AlternateContent xmlns:mc="http://schemas.openxmlformats.org/markup-compatibility/2006">
              <mc:Choice xmlns:v="urn:schemas-microsoft-com:vml" Requires="v">
                <p:oleObj spid="_x0000_s14345" name="Visio" r:id="rId4" imgW="8261366" imgH="1137142" progId="Visio.Drawing.11">
                  <p:embed/>
                </p:oleObj>
              </mc:Choice>
              <mc:Fallback>
                <p:oleObj name="Visio" r:id="rId4" imgW="8261366" imgH="113714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524000"/>
                        <a:ext cx="8261350" cy="113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p:txBody>
          <a:bodyPr/>
          <a:lstStyle/>
          <a:p>
            <a:r>
              <a:rPr lang="en-US" dirty="0" smtClean="0"/>
              <a:t>Dense Clustered Index</a:t>
            </a:r>
            <a:br>
              <a:rPr lang="en-US" dirty="0" smtClean="0"/>
            </a:br>
            <a:r>
              <a:rPr lang="en-US" dirty="0" smtClean="0"/>
              <a:t>(Dense Index And Clustered File)</a:t>
            </a:r>
          </a:p>
        </p:txBody>
      </p:sp>
      <p:sp>
        <p:nvSpPr>
          <p:cNvPr id="15364" name="Rectangle 3"/>
          <p:cNvSpPr>
            <a:spLocks noGrp="1" noChangeArrowheads="1"/>
          </p:cNvSpPr>
          <p:nvPr>
            <p:ph type="body" idx="4294967295"/>
          </p:nvPr>
        </p:nvSpPr>
        <p:spPr/>
        <p:txBody>
          <a:bodyPr/>
          <a:lstStyle/>
          <a:p>
            <a:r>
              <a:rPr lang="en-US" dirty="0" smtClean="0"/>
              <a:t>To simplify, we stripped out the rest of the records in data file</a:t>
            </a:r>
          </a:p>
        </p:txBody>
      </p:sp>
      <p:graphicFrame>
        <p:nvGraphicFramePr>
          <p:cNvPr id="15362" name="Object 4"/>
          <p:cNvGraphicFramePr>
            <a:graphicFrameLocks noGrp="1" noChangeAspect="1"/>
          </p:cNvGraphicFramePr>
          <p:nvPr>
            <p:ph idx="4294967295"/>
          </p:nvPr>
        </p:nvGraphicFramePr>
        <p:xfrm>
          <a:off x="3505200" y="4114800"/>
          <a:ext cx="2760663" cy="1144588"/>
        </p:xfrm>
        <a:graphic>
          <a:graphicData uri="http://schemas.openxmlformats.org/presentationml/2006/ole">
            <mc:AlternateContent xmlns:mc="http://schemas.openxmlformats.org/markup-compatibility/2006">
              <mc:Choice xmlns:v="urn:schemas-microsoft-com:vml" Requires="v">
                <p:oleObj spid="_x0000_s15369" name="Visio" r:id="rId4" imgW="2760397" imgH="1144686" progId="Visio.Drawing.11">
                  <p:embed/>
                </p:oleObj>
              </mc:Choice>
              <mc:Fallback>
                <p:oleObj name="Visio" r:id="rId4" imgW="2760397" imgH="1144686"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4114800"/>
                        <a:ext cx="2760663" cy="1144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35843"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35844" name="Rectangle 4"/>
          <p:cNvSpPr>
            <a:spLocks noGrp="1" noChangeArrowheads="1"/>
          </p:cNvSpPr>
          <p:nvPr>
            <p:ph type="title" idx="4294967295"/>
          </p:nvPr>
        </p:nvSpPr>
        <p:spPr/>
        <p:txBody>
          <a:bodyPr/>
          <a:lstStyle/>
          <a:p>
            <a:r>
              <a:rPr lang="en-US" dirty="0" smtClean="0"/>
              <a:t>What Is A Disk?</a:t>
            </a:r>
          </a:p>
        </p:txBody>
      </p:sp>
      <p:sp>
        <p:nvSpPr>
          <p:cNvPr id="35845" name="Rectangle 5"/>
          <p:cNvSpPr>
            <a:spLocks noGrp="1" noChangeArrowheads="1"/>
          </p:cNvSpPr>
          <p:nvPr>
            <p:ph type="body" idx="4294967295"/>
          </p:nvPr>
        </p:nvSpPr>
        <p:spPr/>
        <p:txBody>
          <a:bodyPr/>
          <a:lstStyle/>
          <a:p>
            <a:r>
              <a:rPr lang="en-US" dirty="0" smtClean="0"/>
              <a:t>Disk consists of a sequence of </a:t>
            </a:r>
            <a:r>
              <a:rPr lang="en-US" b="1" i="1" dirty="0" smtClean="0">
                <a:solidFill>
                  <a:srgbClr val="FC0128"/>
                </a:solidFill>
              </a:rPr>
              <a:t>cylinders</a:t>
            </a:r>
          </a:p>
          <a:p>
            <a:r>
              <a:rPr lang="en-US" dirty="0" smtClean="0"/>
              <a:t>A cylinder consists of a sequence of </a:t>
            </a:r>
            <a:r>
              <a:rPr lang="en-US" b="1" i="1" dirty="0" smtClean="0">
                <a:solidFill>
                  <a:srgbClr val="FC0128"/>
                </a:solidFill>
              </a:rPr>
              <a:t>tracks</a:t>
            </a:r>
          </a:p>
          <a:p>
            <a:r>
              <a:rPr lang="en-US" dirty="0" smtClean="0"/>
              <a:t>A track consist of a sequence of </a:t>
            </a:r>
            <a:r>
              <a:rPr lang="en-US" b="1" i="1" dirty="0" smtClean="0">
                <a:solidFill>
                  <a:srgbClr val="FC0128"/>
                </a:solidFill>
              </a:rPr>
              <a:t>blocks (actually each block is a sequence of sectors)</a:t>
            </a:r>
          </a:p>
          <a:p>
            <a:endParaRPr lang="en-US" b="1" i="1" dirty="0" smtClean="0">
              <a:solidFill>
                <a:srgbClr val="FC0128"/>
              </a:solidFill>
            </a:endParaRPr>
          </a:p>
          <a:p>
            <a:r>
              <a:rPr lang="en-US" dirty="0" smtClean="0"/>
              <a:t>For us: </a:t>
            </a:r>
            <a:r>
              <a:rPr lang="en-US" b="1" i="1" dirty="0" smtClean="0">
                <a:solidFill>
                  <a:srgbClr val="FC0128"/>
                </a:solidFill>
              </a:rPr>
              <a:t>A disk consists of a sequence of blocks</a:t>
            </a:r>
          </a:p>
          <a:p>
            <a:r>
              <a:rPr lang="en-US" dirty="0" smtClean="0"/>
              <a:t>All blocks are of same size, say 4K bytes</a:t>
            </a:r>
          </a:p>
          <a:p>
            <a:r>
              <a:rPr lang="en-US" dirty="0" smtClean="0"/>
              <a:t>We assume: physical block has the same size as a virtual memory page</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p:txBody>
          <a:bodyPr/>
          <a:lstStyle/>
          <a:p>
            <a:r>
              <a:rPr lang="en-US" dirty="0" smtClean="0"/>
              <a:t>Sparse Clustered Index</a:t>
            </a:r>
            <a:br>
              <a:rPr lang="en-US" dirty="0" smtClean="0"/>
            </a:br>
            <a:r>
              <a:rPr lang="en-US" dirty="0" smtClean="0"/>
              <a:t>(Sparse Index And Clustered File)</a:t>
            </a:r>
          </a:p>
        </p:txBody>
      </p:sp>
      <p:sp>
        <p:nvSpPr>
          <p:cNvPr id="16388" name="Rectangle 3"/>
          <p:cNvSpPr>
            <a:spLocks noGrp="1" noChangeArrowheads="1"/>
          </p:cNvSpPr>
          <p:nvPr>
            <p:ph type="body" idx="4294967295"/>
          </p:nvPr>
        </p:nvSpPr>
        <p:spPr/>
        <p:txBody>
          <a:bodyPr/>
          <a:lstStyle/>
          <a:p>
            <a:r>
              <a:rPr lang="en-US" dirty="0" smtClean="0"/>
              <a:t>To simplify, we stripped out the rest of the records in data file</a:t>
            </a:r>
          </a:p>
          <a:p>
            <a:endParaRPr lang="en-US" dirty="0" smtClean="0"/>
          </a:p>
        </p:txBody>
      </p:sp>
      <p:graphicFrame>
        <p:nvGraphicFramePr>
          <p:cNvPr id="16386" name="Object 4"/>
          <p:cNvGraphicFramePr>
            <a:graphicFrameLocks noGrp="1" noChangeAspect="1"/>
          </p:cNvGraphicFramePr>
          <p:nvPr>
            <p:ph idx="4294967295"/>
          </p:nvPr>
        </p:nvGraphicFramePr>
        <p:xfrm>
          <a:off x="3733800" y="3694113"/>
          <a:ext cx="2089150" cy="1144587"/>
        </p:xfrm>
        <a:graphic>
          <a:graphicData uri="http://schemas.openxmlformats.org/presentationml/2006/ole">
            <mc:AlternateContent xmlns:mc="http://schemas.openxmlformats.org/markup-compatibility/2006">
              <mc:Choice xmlns:v="urn:schemas-microsoft-com:vml" Requires="v">
                <p:oleObj spid="_x0000_s16393" name="Visio" r:id="rId4" imgW="2089103" imgH="1144686" progId="Visio.Drawing.11">
                  <p:embed/>
                </p:oleObj>
              </mc:Choice>
              <mc:Fallback>
                <p:oleObj name="Visio" r:id="rId4" imgW="2089103" imgH="1144686"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3694113"/>
                        <a:ext cx="2089150" cy="114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p:txBody>
          <a:bodyPr/>
          <a:lstStyle/>
          <a:p>
            <a:r>
              <a:rPr lang="en-US" dirty="0" smtClean="0"/>
              <a:t>Dense Unclustered Index</a:t>
            </a:r>
            <a:br>
              <a:rPr lang="en-US" dirty="0" smtClean="0"/>
            </a:br>
            <a:r>
              <a:rPr lang="en-US" dirty="0" smtClean="0"/>
              <a:t>(Dense Index And Unclustered File)</a:t>
            </a:r>
          </a:p>
        </p:txBody>
      </p:sp>
      <p:sp>
        <p:nvSpPr>
          <p:cNvPr id="17412" name="Rectangle 3"/>
          <p:cNvSpPr>
            <a:spLocks noGrp="1" noChangeArrowheads="1"/>
          </p:cNvSpPr>
          <p:nvPr>
            <p:ph type="body" idx="4294967295"/>
          </p:nvPr>
        </p:nvSpPr>
        <p:spPr/>
        <p:txBody>
          <a:bodyPr/>
          <a:lstStyle/>
          <a:p>
            <a:r>
              <a:rPr lang="en-US" dirty="0" smtClean="0"/>
              <a:t>To simplify, we stripped out the rest of the records in data file</a:t>
            </a:r>
          </a:p>
          <a:p>
            <a:endParaRPr lang="en-US" dirty="0" smtClean="0"/>
          </a:p>
        </p:txBody>
      </p:sp>
      <p:graphicFrame>
        <p:nvGraphicFramePr>
          <p:cNvPr id="17410" name="Object 4"/>
          <p:cNvGraphicFramePr>
            <a:graphicFrameLocks noGrp="1" noChangeAspect="1"/>
          </p:cNvGraphicFramePr>
          <p:nvPr>
            <p:ph idx="4294967295"/>
          </p:nvPr>
        </p:nvGraphicFramePr>
        <p:xfrm>
          <a:off x="3429000" y="3694113"/>
          <a:ext cx="2732088" cy="1144587"/>
        </p:xfrm>
        <a:graphic>
          <a:graphicData uri="http://schemas.openxmlformats.org/presentationml/2006/ole">
            <mc:AlternateContent xmlns:mc="http://schemas.openxmlformats.org/markup-compatibility/2006">
              <mc:Choice xmlns:v="urn:schemas-microsoft-com:vml" Requires="v">
                <p:oleObj spid="_x0000_s17417" name="Visio" r:id="rId4" imgW="2731935" imgH="1144686" progId="Visio.Drawing.11">
                  <p:embed/>
                </p:oleObj>
              </mc:Choice>
              <mc:Fallback>
                <p:oleObj name="Visio" r:id="rId4" imgW="2731935" imgH="1144686"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3694113"/>
                        <a:ext cx="2732088" cy="114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p:txBody>
          <a:bodyPr/>
          <a:lstStyle/>
          <a:p>
            <a:r>
              <a:rPr lang="en-US" dirty="0" smtClean="0"/>
              <a:t>Sparse Unclustered Index</a:t>
            </a:r>
            <a:br>
              <a:rPr lang="en-US" dirty="0" smtClean="0"/>
            </a:br>
            <a:r>
              <a:rPr lang="en-US" dirty="0" smtClean="0"/>
              <a:t>(Sparse Index and Unclustered File)</a:t>
            </a:r>
          </a:p>
        </p:txBody>
      </p:sp>
      <p:sp>
        <p:nvSpPr>
          <p:cNvPr id="18436" name="Rectangle 3"/>
          <p:cNvSpPr>
            <a:spLocks noGrp="1" noChangeArrowheads="1"/>
          </p:cNvSpPr>
          <p:nvPr>
            <p:ph type="body" idx="4294967295"/>
          </p:nvPr>
        </p:nvSpPr>
        <p:spPr/>
        <p:txBody>
          <a:bodyPr/>
          <a:lstStyle/>
          <a:p>
            <a:r>
              <a:rPr lang="en-US" dirty="0" smtClean="0"/>
              <a:t>To simplify, we stripped out the rest of the records in data file</a:t>
            </a:r>
          </a:p>
          <a:p>
            <a:endParaRPr lang="en-US" dirty="0" smtClean="0"/>
          </a:p>
        </p:txBody>
      </p:sp>
      <p:graphicFrame>
        <p:nvGraphicFramePr>
          <p:cNvPr id="18434" name="Object 4"/>
          <p:cNvGraphicFramePr>
            <a:graphicFrameLocks noGrp="1" noChangeAspect="1"/>
          </p:cNvGraphicFramePr>
          <p:nvPr>
            <p:ph idx="4294967295"/>
          </p:nvPr>
        </p:nvGraphicFramePr>
        <p:xfrm>
          <a:off x="3733800" y="3694113"/>
          <a:ext cx="2089150" cy="1144587"/>
        </p:xfrm>
        <a:graphic>
          <a:graphicData uri="http://schemas.openxmlformats.org/presentationml/2006/ole">
            <mc:AlternateContent xmlns:mc="http://schemas.openxmlformats.org/markup-compatibility/2006">
              <mc:Choice xmlns:v="urn:schemas-microsoft-com:vml" Requires="v">
                <p:oleObj spid="_x0000_s18441" name="Visio" r:id="rId4" imgW="2089103" imgH="1144686" progId="Visio.Drawing.11">
                  <p:embed/>
                </p:oleObj>
              </mc:Choice>
              <mc:Fallback>
                <p:oleObj name="Visio" r:id="rId4" imgW="2089103" imgH="1144686"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3694113"/>
                        <a:ext cx="2089150" cy="114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p:txBody>
          <a:bodyPr/>
          <a:lstStyle/>
          <a:p>
            <a:r>
              <a:rPr lang="en-US" dirty="0" smtClean="0"/>
              <a:t>2-3 Trees Revisited</a:t>
            </a:r>
          </a:p>
        </p:txBody>
      </p:sp>
      <p:sp>
        <p:nvSpPr>
          <p:cNvPr id="57347" name="Rectangle 3"/>
          <p:cNvSpPr>
            <a:spLocks noGrp="1" noChangeArrowheads="1"/>
          </p:cNvSpPr>
          <p:nvPr>
            <p:ph type="body" idx="4294967295"/>
          </p:nvPr>
        </p:nvSpPr>
        <p:spPr/>
        <p:txBody>
          <a:bodyPr/>
          <a:lstStyle/>
          <a:p>
            <a:r>
              <a:rPr lang="en-US" dirty="0" smtClean="0"/>
              <a:t>We will now consider a file of records of interest</a:t>
            </a:r>
          </a:p>
          <a:p>
            <a:r>
              <a:rPr lang="en-US" dirty="0" smtClean="0"/>
              <a:t>Each record has one field, which serves as primary key, which will be an integer</a:t>
            </a:r>
          </a:p>
          <a:p>
            <a:r>
              <a:rPr lang="en-US" dirty="0" smtClean="0"/>
              <a:t>2 records can fit in a block</a:t>
            </a:r>
          </a:p>
          <a:p>
            <a:r>
              <a:rPr lang="en-US" dirty="0" smtClean="0"/>
              <a:t>Sometimes a block will contain only 1 record</a:t>
            </a:r>
          </a:p>
          <a:p>
            <a:r>
              <a:rPr lang="en-US" dirty="0" smtClean="0"/>
              <a:t>We will consider 2-3 trees as indexes pointing at the records of this file</a:t>
            </a:r>
          </a:p>
          <a:p>
            <a:endParaRPr lang="en-US" dirty="0" smtClean="0"/>
          </a:p>
          <a:p>
            <a:r>
              <a:rPr lang="en-US" dirty="0" smtClean="0"/>
              <a:t>The file contains records with indexes: 1, 3, 5, 7, 9</a:t>
            </a:r>
          </a:p>
          <a:p>
            <a:endParaRPr lang="en-US"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p:txBody>
          <a:bodyPr/>
          <a:lstStyle/>
          <a:p>
            <a:r>
              <a:rPr lang="en-US" dirty="0" smtClean="0"/>
              <a:t>Dense Index And Unclustered File</a:t>
            </a:r>
          </a:p>
        </p:txBody>
      </p:sp>
      <p:sp>
        <p:nvSpPr>
          <p:cNvPr id="19460" name="Rectangle 3"/>
          <p:cNvSpPr>
            <a:spLocks noGrp="1" noChangeArrowheads="1"/>
          </p:cNvSpPr>
          <p:nvPr>
            <p:ph type="body" idx="4294967295"/>
          </p:nvPr>
        </p:nvSpPr>
        <p:spPr/>
        <p:txBody>
          <a:bodyPr/>
          <a:lstStyle/>
          <a:p>
            <a:r>
              <a:rPr lang="en-US" dirty="0" smtClean="0"/>
              <a:t>Pointers point from the leaf level of the tree to blocks (not records) of the file</a:t>
            </a:r>
          </a:p>
          <a:p>
            <a:pPr lvl="1"/>
            <a:r>
              <a:rPr lang="en-US" dirty="0" smtClean="0"/>
              <a:t>Multiple pointers point at a block</a:t>
            </a:r>
          </a:p>
          <a:p>
            <a:r>
              <a:rPr lang="en-US" dirty="0" smtClean="0"/>
              <a:t>For each value of the key there is a pointer for such value</a:t>
            </a:r>
          </a:p>
          <a:p>
            <a:pPr lvl="1"/>
            <a:r>
              <a:rPr lang="en-US" dirty="0" smtClean="0"/>
              <a:t>Sometimes the value is explicit, such as 1</a:t>
            </a:r>
          </a:p>
          <a:p>
            <a:pPr lvl="1"/>
            <a:r>
              <a:rPr lang="en-US" dirty="0" smtClean="0"/>
              <a:t>Sometimes the value is implicit, such as 5 (there is one value between 3 and 7 and the pointer is the 3</a:t>
            </a:r>
            <a:r>
              <a:rPr lang="en-US" baseline="30000" dirty="0" smtClean="0"/>
              <a:t>rd</a:t>
            </a:r>
            <a:r>
              <a:rPr lang="en-US" dirty="0" smtClean="0"/>
              <a:t> pointer coming out from the leftmost leaf and it points to a block which contains the record with the key value of 5</a:t>
            </a:r>
          </a:p>
          <a:p>
            <a:endParaRPr lang="en-US" dirty="0" smtClean="0"/>
          </a:p>
        </p:txBody>
      </p:sp>
      <p:graphicFrame>
        <p:nvGraphicFramePr>
          <p:cNvPr id="19458" name="Object 4"/>
          <p:cNvGraphicFramePr>
            <a:graphicFrameLocks noGrp="1" noChangeAspect="1"/>
          </p:cNvGraphicFramePr>
          <p:nvPr>
            <p:ph idx="4294967295"/>
          </p:nvPr>
        </p:nvGraphicFramePr>
        <p:xfrm>
          <a:off x="1066800" y="4508500"/>
          <a:ext cx="7918450" cy="2833688"/>
        </p:xfrm>
        <a:graphic>
          <a:graphicData uri="http://schemas.openxmlformats.org/presentationml/2006/ole">
            <mc:AlternateContent xmlns:mc="http://schemas.openxmlformats.org/markup-compatibility/2006">
              <mc:Choice xmlns:v="urn:schemas-microsoft-com:vml" Requires="v">
                <p:oleObj spid="_x0000_s19465" name="Visio" r:id="rId4" imgW="7921371" imgH="2835021" progId="Visio.Drawing.11">
                  <p:embed/>
                </p:oleObj>
              </mc:Choice>
              <mc:Fallback>
                <p:oleObj name="Visio" r:id="rId4" imgW="7921371" imgH="2835021"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4508500"/>
                        <a:ext cx="7918450" cy="283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p:txBody>
          <a:bodyPr/>
          <a:lstStyle/>
          <a:p>
            <a:r>
              <a:rPr lang="en-US" dirty="0" smtClean="0"/>
              <a:t>Sparse Index And Clustered File</a:t>
            </a:r>
          </a:p>
        </p:txBody>
      </p:sp>
      <p:sp>
        <p:nvSpPr>
          <p:cNvPr id="20484" name="Rectangle 3"/>
          <p:cNvSpPr>
            <a:spLocks noGrp="1" noChangeArrowheads="1"/>
          </p:cNvSpPr>
          <p:nvPr>
            <p:ph type="body" idx="4294967295"/>
          </p:nvPr>
        </p:nvSpPr>
        <p:spPr/>
        <p:txBody>
          <a:bodyPr/>
          <a:lstStyle/>
          <a:p>
            <a:r>
              <a:rPr lang="en-US" dirty="0" smtClean="0"/>
              <a:t>Pointers point from the leaf level of the tree to blocks (not records) of the file</a:t>
            </a:r>
          </a:p>
          <a:p>
            <a:pPr lvl="1"/>
            <a:r>
              <a:rPr lang="en-US" dirty="0" smtClean="0"/>
              <a:t>A single pointer points at a block</a:t>
            </a:r>
          </a:p>
          <a:p>
            <a:r>
              <a:rPr lang="en-US" dirty="0" smtClean="0"/>
              <a:t>For each value of the key that is the largest in a block there is a pointer for such value</a:t>
            </a:r>
          </a:p>
          <a:p>
            <a:pPr lvl="1"/>
            <a:r>
              <a:rPr lang="en-US" dirty="0" smtClean="0"/>
              <a:t>Sometimes the key value is explicit, such as 3</a:t>
            </a:r>
          </a:p>
          <a:p>
            <a:pPr lvl="1"/>
            <a:r>
              <a:rPr lang="en-US" dirty="0" smtClean="0"/>
              <a:t>Sometimes the key value is implicit, such as 5</a:t>
            </a:r>
          </a:p>
          <a:p>
            <a:r>
              <a:rPr lang="en-US" dirty="0" smtClean="0"/>
              <a:t>Because of clustering we know where 1 is</a:t>
            </a:r>
          </a:p>
        </p:txBody>
      </p:sp>
      <p:graphicFrame>
        <p:nvGraphicFramePr>
          <p:cNvPr id="20482" name="Object 4"/>
          <p:cNvGraphicFramePr>
            <a:graphicFrameLocks noGrp="1" noChangeAspect="1"/>
          </p:cNvGraphicFramePr>
          <p:nvPr>
            <p:ph idx="4294967295"/>
          </p:nvPr>
        </p:nvGraphicFramePr>
        <p:xfrm>
          <a:off x="685800" y="4584700"/>
          <a:ext cx="8432800" cy="2833688"/>
        </p:xfrm>
        <a:graphic>
          <a:graphicData uri="http://schemas.openxmlformats.org/presentationml/2006/ole">
            <mc:AlternateContent xmlns:mc="http://schemas.openxmlformats.org/markup-compatibility/2006">
              <mc:Choice xmlns:v="urn:schemas-microsoft-com:vml" Requires="v">
                <p:oleObj spid="_x0000_s20489" name="Visio" r:id="rId4" imgW="8435721" imgH="2835021" progId="Visio.Drawing.11">
                  <p:embed/>
                </p:oleObj>
              </mc:Choice>
              <mc:Fallback>
                <p:oleObj name="Visio" r:id="rId4" imgW="8435721" imgH="2835021"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4584700"/>
                        <a:ext cx="8432800" cy="283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dirty="0" smtClean="0"/>
              <a:t>“Quality” Of Choices In General</a:t>
            </a:r>
          </a:p>
        </p:txBody>
      </p:sp>
      <p:sp>
        <p:nvSpPr>
          <p:cNvPr id="58371" name="Content Placeholder 2"/>
          <p:cNvSpPr>
            <a:spLocks noGrp="1"/>
          </p:cNvSpPr>
          <p:nvPr>
            <p:ph idx="1"/>
          </p:nvPr>
        </p:nvSpPr>
        <p:spPr/>
        <p:txBody>
          <a:bodyPr/>
          <a:lstStyle/>
          <a:p>
            <a:r>
              <a:rPr lang="en-US" dirty="0" smtClean="0"/>
              <a:t>Sparse index and unclustered file: generally bad, cannot easily find records for some keys</a:t>
            </a:r>
          </a:p>
          <a:p>
            <a:r>
              <a:rPr lang="en-US" dirty="0" smtClean="0"/>
              <a:t>Dense index and clustered file: generally unnecessarily large index (we will learn later why)</a:t>
            </a:r>
          </a:p>
          <a:p>
            <a:r>
              <a:rPr lang="en-US" dirty="0" smtClean="0"/>
              <a:t>Dense index and unclustered file: good, can easily find the record for every key</a:t>
            </a:r>
          </a:p>
          <a:p>
            <a:r>
              <a:rPr lang="en-US" dirty="0" smtClean="0"/>
              <a:t>Sparse index and clustered file: best (we will learn later why)</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p:txBody>
          <a:bodyPr/>
          <a:lstStyle/>
          <a:p>
            <a:r>
              <a:rPr lang="en-US" dirty="0" smtClean="0"/>
              <a:t>Search Trees</a:t>
            </a:r>
          </a:p>
        </p:txBody>
      </p:sp>
      <p:sp>
        <p:nvSpPr>
          <p:cNvPr id="59395" name="Rectangle 3"/>
          <p:cNvSpPr>
            <a:spLocks noGrp="1" noChangeArrowheads="1"/>
          </p:cNvSpPr>
          <p:nvPr>
            <p:ph type="body" idx="4294967295"/>
          </p:nvPr>
        </p:nvSpPr>
        <p:spPr/>
        <p:txBody>
          <a:bodyPr/>
          <a:lstStyle/>
          <a:p>
            <a:r>
              <a:rPr lang="en-US" dirty="0" smtClean="0"/>
              <a:t>We will study in greater depth search tree for finding records in a file</a:t>
            </a:r>
          </a:p>
          <a:p>
            <a:r>
              <a:rPr lang="en-US" dirty="0" smtClean="0"/>
              <a:t>They will be a generalization of 2-3 trees</a:t>
            </a:r>
          </a:p>
          <a:p>
            <a:r>
              <a:rPr lang="en-US" dirty="0" smtClean="0"/>
              <a:t>For very small files, the whole tree could be just the root</a:t>
            </a:r>
          </a:p>
          <a:p>
            <a:pPr lvl="1"/>
            <a:r>
              <a:rPr lang="en-US" dirty="0" smtClean="0"/>
              <a:t>For example, in the case of 2-3 trees, a file of 1 record, for instance</a:t>
            </a:r>
          </a:p>
          <a:p>
            <a:r>
              <a:rPr lang="en-US" dirty="0" smtClean="0"/>
              <a:t>So to make the presentation simple, we will assume that there is at least one level in the tree below the root</a:t>
            </a:r>
          </a:p>
          <a:p>
            <a:pPr lvl="1"/>
            <a:r>
              <a:rPr lang="en-US" dirty="0" smtClean="0"/>
              <a:t>The case of the tree having only the root is very simple and can be ignored here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60419"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60420" name="Rectangle 4"/>
          <p:cNvSpPr>
            <a:spLocks noGrp="1" noChangeArrowheads="1"/>
          </p:cNvSpPr>
          <p:nvPr>
            <p:ph type="title" idx="4294967295"/>
          </p:nvPr>
        </p:nvSpPr>
        <p:spPr/>
        <p:txBody>
          <a:bodyPr/>
          <a:lstStyle/>
          <a:p>
            <a:r>
              <a:rPr lang="en-US" dirty="0" smtClean="0"/>
              <a:t>B</a:t>
            </a:r>
            <a:r>
              <a:rPr lang="en-US" baseline="30000" dirty="0" smtClean="0"/>
              <a:t>+</a:t>
            </a:r>
            <a:r>
              <a:rPr lang="en-US" dirty="0" smtClean="0"/>
              <a:t>-Trees: Generalization Of 2-3 Trees</a:t>
            </a:r>
          </a:p>
        </p:txBody>
      </p:sp>
      <p:sp>
        <p:nvSpPr>
          <p:cNvPr id="60421" name="Rectangle 5"/>
          <p:cNvSpPr>
            <a:spLocks noGrp="1" noChangeArrowheads="1"/>
          </p:cNvSpPr>
          <p:nvPr>
            <p:ph type="body" idx="4294967295"/>
          </p:nvPr>
        </p:nvSpPr>
        <p:spPr/>
        <p:txBody>
          <a:bodyPr/>
          <a:lstStyle/>
          <a:p>
            <a:r>
              <a:rPr lang="en-US" dirty="0" smtClean="0"/>
              <a:t>A B</a:t>
            </a:r>
            <a:r>
              <a:rPr lang="en-US" baseline="30000" dirty="0" smtClean="0"/>
              <a:t>+</a:t>
            </a:r>
            <a:r>
              <a:rPr lang="en-US" dirty="0" smtClean="0"/>
              <a:t>-tree is a tree satisfying the conditions</a:t>
            </a:r>
          </a:p>
          <a:p>
            <a:pPr lvl="1"/>
            <a:r>
              <a:rPr lang="en-US" dirty="0" smtClean="0"/>
              <a:t>It is rooted (it  has a root)</a:t>
            </a:r>
          </a:p>
          <a:p>
            <a:pPr lvl="1"/>
            <a:r>
              <a:rPr lang="en-US" dirty="0" smtClean="0"/>
              <a:t>It is directed (order of children matters) </a:t>
            </a:r>
          </a:p>
          <a:p>
            <a:pPr lvl="1"/>
            <a:r>
              <a:rPr lang="en-US" dirty="0" smtClean="0"/>
              <a:t>All paths from root to leaves are of same length</a:t>
            </a:r>
          </a:p>
          <a:p>
            <a:pPr lvl="1"/>
            <a:r>
              <a:rPr lang="en-US" dirty="0" smtClean="0"/>
              <a:t>For some parameter m:</a:t>
            </a:r>
          </a:p>
          <a:p>
            <a:pPr lvl="2"/>
            <a:r>
              <a:rPr lang="en-US" sz="2000" dirty="0" smtClean="0"/>
              <a:t>All internal (not root and not leaves) nodes have between ceiling of m/2 and m children</a:t>
            </a:r>
          </a:p>
          <a:p>
            <a:pPr lvl="2"/>
            <a:r>
              <a:rPr lang="en-US" sz="2000" dirty="0" smtClean="0"/>
              <a:t>The root between 2 and m children</a:t>
            </a:r>
          </a:p>
          <a:p>
            <a:r>
              <a:rPr lang="en-US" dirty="0" smtClean="0"/>
              <a:t>We </a:t>
            </a:r>
            <a:r>
              <a:rPr lang="en-US" b="1" i="1" dirty="0" smtClean="0">
                <a:solidFill>
                  <a:srgbClr val="FC0128"/>
                </a:solidFill>
              </a:rPr>
              <a:t>cannot</a:t>
            </a:r>
            <a:r>
              <a:rPr lang="en-US" dirty="0" smtClean="0"/>
              <a:t>, in general, avoid the case of the root having only 2 children, we will see soon why</a:t>
            </a:r>
          </a:p>
          <a:p>
            <a:endParaRPr lang="en-US" dirty="0" smtClean="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61443"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61444" name="Rectangle 4"/>
          <p:cNvSpPr>
            <a:spLocks noGrp="1" noChangeArrowheads="1"/>
          </p:cNvSpPr>
          <p:nvPr>
            <p:ph type="title" idx="4294967295"/>
          </p:nvPr>
        </p:nvSpPr>
        <p:spPr/>
        <p:txBody>
          <a:bodyPr/>
          <a:lstStyle/>
          <a:p>
            <a:r>
              <a:rPr lang="en-US" dirty="0" smtClean="0"/>
              <a:t>B</a:t>
            </a:r>
            <a:r>
              <a:rPr lang="en-US" baseline="30000" dirty="0" smtClean="0"/>
              <a:t>+</a:t>
            </a:r>
            <a:r>
              <a:rPr lang="en-US" dirty="0" smtClean="0"/>
              <a:t>-Trees: Generalization Of 2-3 Trees</a:t>
            </a:r>
          </a:p>
        </p:txBody>
      </p:sp>
      <p:sp>
        <p:nvSpPr>
          <p:cNvPr id="61445" name="Rectangle 5"/>
          <p:cNvSpPr>
            <a:spLocks noGrp="1" noChangeArrowheads="1"/>
          </p:cNvSpPr>
          <p:nvPr>
            <p:ph type="body" idx="4294967295"/>
          </p:nvPr>
        </p:nvSpPr>
        <p:spPr/>
        <p:txBody>
          <a:bodyPr/>
          <a:lstStyle/>
          <a:p>
            <a:r>
              <a:rPr lang="en-US" dirty="0" smtClean="0"/>
              <a:t>Each node consists of a sequence (P is </a:t>
            </a:r>
            <a:r>
              <a:rPr lang="en-US" b="1" i="1" dirty="0" smtClean="0">
                <a:solidFill>
                  <a:srgbClr val="FC0128"/>
                </a:solidFill>
              </a:rPr>
              <a:t>address</a:t>
            </a:r>
            <a:r>
              <a:rPr lang="en-US" dirty="0" smtClean="0"/>
              <a:t> or </a:t>
            </a:r>
            <a:r>
              <a:rPr lang="en-US" b="1" i="1" dirty="0" smtClean="0">
                <a:solidFill>
                  <a:srgbClr val="FC0128"/>
                </a:solidFill>
              </a:rPr>
              <a:t>pointer</a:t>
            </a:r>
            <a:r>
              <a:rPr lang="en-US" dirty="0" smtClean="0"/>
              <a:t>, I is </a:t>
            </a:r>
            <a:r>
              <a:rPr lang="en-US" b="1" i="1" dirty="0" smtClean="0">
                <a:solidFill>
                  <a:srgbClr val="FC0128"/>
                </a:solidFill>
              </a:rPr>
              <a:t>index</a:t>
            </a:r>
            <a:r>
              <a:rPr lang="en-US" dirty="0" smtClean="0"/>
              <a:t> or </a:t>
            </a:r>
            <a:r>
              <a:rPr lang="en-US" b="1" i="1" dirty="0" smtClean="0">
                <a:solidFill>
                  <a:srgbClr val="FC0128"/>
                </a:solidFill>
              </a:rPr>
              <a:t>key</a:t>
            </a:r>
            <a:r>
              <a:rPr lang="en-US" dirty="0" smtClean="0"/>
              <a:t>):</a:t>
            </a:r>
            <a:br>
              <a:rPr lang="en-US" dirty="0" smtClean="0"/>
            </a:br>
            <a:r>
              <a:rPr lang="en-US" dirty="0" smtClean="0"/>
              <a:t>P</a:t>
            </a:r>
            <a:r>
              <a:rPr lang="en-US" baseline="-25000" dirty="0" smtClean="0"/>
              <a:t>1</a:t>
            </a:r>
            <a:r>
              <a:rPr lang="en-US" dirty="0" smtClean="0"/>
              <a:t>,I</a:t>
            </a:r>
            <a:r>
              <a:rPr lang="en-US" baseline="-25000" dirty="0" smtClean="0"/>
              <a:t>1</a:t>
            </a:r>
            <a:r>
              <a:rPr lang="en-US" dirty="0" smtClean="0"/>
              <a:t>,P</a:t>
            </a:r>
            <a:r>
              <a:rPr lang="en-US" baseline="-25000" dirty="0" smtClean="0"/>
              <a:t>2</a:t>
            </a:r>
            <a:r>
              <a:rPr lang="en-US" dirty="0" smtClean="0"/>
              <a:t>,I</a:t>
            </a:r>
            <a:r>
              <a:rPr lang="en-US" baseline="-25000" dirty="0" smtClean="0"/>
              <a:t>2</a:t>
            </a:r>
            <a:r>
              <a:rPr lang="en-US" dirty="0" smtClean="0"/>
              <a:t>,...,P</a:t>
            </a:r>
            <a:r>
              <a:rPr lang="en-US" baseline="-25000" dirty="0" smtClean="0"/>
              <a:t>m-1</a:t>
            </a:r>
            <a:r>
              <a:rPr lang="en-US" dirty="0" smtClean="0"/>
              <a:t>,I</a:t>
            </a:r>
            <a:r>
              <a:rPr lang="en-US" baseline="-25000" dirty="0" smtClean="0"/>
              <a:t>m-1</a:t>
            </a:r>
            <a:r>
              <a:rPr lang="en-US" dirty="0" smtClean="0"/>
              <a:t>,P</a:t>
            </a:r>
            <a:r>
              <a:rPr lang="en-US" baseline="-25000" dirty="0" smtClean="0"/>
              <a:t>m</a:t>
            </a:r>
          </a:p>
          <a:p>
            <a:r>
              <a:rPr lang="en-US" dirty="0" smtClean="0"/>
              <a:t>I</a:t>
            </a:r>
            <a:r>
              <a:rPr lang="en-US" baseline="-25000" dirty="0" smtClean="0"/>
              <a:t>j</a:t>
            </a:r>
            <a:r>
              <a:rPr lang="en-US" dirty="0" smtClean="0"/>
              <a:t>’s form an increasing sequence. </a:t>
            </a:r>
          </a:p>
          <a:p>
            <a:r>
              <a:rPr lang="en-US" dirty="0" smtClean="0"/>
              <a:t>I</a:t>
            </a:r>
            <a:r>
              <a:rPr lang="en-US" baseline="-25000" dirty="0" smtClean="0"/>
              <a:t>j</a:t>
            </a:r>
            <a:r>
              <a:rPr lang="en-US" dirty="0" smtClean="0"/>
              <a:t> is the largest key value in the leaves in the subtree pointed by P</a:t>
            </a:r>
            <a:r>
              <a:rPr lang="en-US" baseline="-25000" dirty="0" smtClean="0"/>
              <a:t>j</a:t>
            </a:r>
          </a:p>
          <a:p>
            <a:pPr lvl="1"/>
            <a:r>
              <a:rPr lang="en-US" dirty="0" smtClean="0"/>
              <a:t>Note, others may have slightly different conventions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r>
              <a:rPr lang="en-US" dirty="0" smtClean="0"/>
              <a:t>What Is A Disk?</a:t>
            </a:r>
          </a:p>
        </p:txBody>
      </p:sp>
      <p:sp>
        <p:nvSpPr>
          <p:cNvPr id="36867" name="Rectangle 3"/>
          <p:cNvSpPr>
            <a:spLocks noGrp="1" noChangeArrowheads="1"/>
          </p:cNvSpPr>
          <p:nvPr>
            <p:ph type="body" idx="4294967295"/>
          </p:nvPr>
        </p:nvSpPr>
        <p:spPr/>
        <p:txBody>
          <a:bodyPr/>
          <a:lstStyle/>
          <a:p>
            <a:r>
              <a:rPr lang="en-US" dirty="0" smtClean="0"/>
              <a:t>A physical unit of access is always a block.</a:t>
            </a:r>
          </a:p>
          <a:p>
            <a:r>
              <a:rPr lang="en-US" dirty="0" smtClean="0"/>
              <a:t>If an application wants to read one or more bits that are in a single block </a:t>
            </a:r>
          </a:p>
          <a:p>
            <a:pPr lvl="1"/>
            <a:r>
              <a:rPr lang="en-US" dirty="0" smtClean="0"/>
              <a:t>If an up-to-date copy of the block is in RAM already (as a page in virtual memory), read from the page</a:t>
            </a:r>
          </a:p>
          <a:p>
            <a:pPr lvl="1"/>
            <a:r>
              <a:rPr lang="en-US" dirty="0" smtClean="0"/>
              <a:t>If not, the system reads a whole block and puts it as a whole page in a disk cache in RAM</a:t>
            </a:r>
          </a:p>
          <a:p>
            <a:endParaRPr lang="en-US"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21508"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21509" name="Rectangle 4"/>
          <p:cNvSpPr>
            <a:spLocks noGrp="1" noChangeArrowheads="1"/>
          </p:cNvSpPr>
          <p:nvPr>
            <p:ph type="title" idx="4294967295"/>
          </p:nvPr>
        </p:nvSpPr>
        <p:spPr>
          <a:noFill/>
        </p:spPr>
        <p:txBody>
          <a:bodyPr lIns="102590" tIns="51296" rIns="102590" bIns="51296"/>
          <a:lstStyle/>
          <a:p>
            <a:pPr defTabSz="914400"/>
            <a:r>
              <a:rPr lang="en-US" dirty="0" smtClean="0"/>
              <a:t>Example</a:t>
            </a:r>
            <a:br>
              <a:rPr lang="en-US" dirty="0" smtClean="0"/>
            </a:br>
            <a:r>
              <a:rPr lang="en-US" dirty="0" smtClean="0"/>
              <a:t>Dense Index &amp; Unclustered File</a:t>
            </a:r>
          </a:p>
        </p:txBody>
      </p:sp>
      <p:sp>
        <p:nvSpPr>
          <p:cNvPr id="21510" name="Rectangle 5"/>
          <p:cNvSpPr>
            <a:spLocks noGrp="1" noChangeArrowheads="1"/>
          </p:cNvSpPr>
          <p:nvPr>
            <p:ph type="body" idx="4294967295"/>
          </p:nvPr>
        </p:nvSpPr>
        <p:spPr/>
        <p:txBody>
          <a:bodyPr/>
          <a:lstStyle/>
          <a:p>
            <a:r>
              <a:rPr lang="en-US" dirty="0" smtClean="0"/>
              <a:t>m = 57</a:t>
            </a:r>
          </a:p>
          <a:p>
            <a:r>
              <a:rPr lang="en-US" dirty="0" smtClean="0"/>
              <a:t>Although 57 pointers are drawn, in fact between 29 and 57 pointers come out of each non-root node</a:t>
            </a:r>
          </a:p>
        </p:txBody>
      </p:sp>
      <p:graphicFrame>
        <p:nvGraphicFramePr>
          <p:cNvPr id="21506" name="Object 6"/>
          <p:cNvGraphicFramePr>
            <a:graphicFrameLocks noChangeAspect="1"/>
          </p:cNvGraphicFramePr>
          <p:nvPr/>
        </p:nvGraphicFramePr>
        <p:xfrm>
          <a:off x="754063" y="2362200"/>
          <a:ext cx="8377237" cy="4951413"/>
        </p:xfrm>
        <a:graphic>
          <a:graphicData uri="http://schemas.openxmlformats.org/presentationml/2006/ole">
            <mc:AlternateContent xmlns:mc="http://schemas.openxmlformats.org/markup-compatibility/2006">
              <mc:Choice xmlns:v="urn:schemas-microsoft-com:vml" Requires="v">
                <p:oleObj spid="_x0000_s21513" name="VISIO" r:id="rId4" imgW="7612560" imgH="4367520" progId="Visio.Drawing.11">
                  <p:embed/>
                </p:oleObj>
              </mc:Choice>
              <mc:Fallback>
                <p:oleObj name="VISIO" r:id="rId4" imgW="7612560" imgH="4367520"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063" y="2362200"/>
                        <a:ext cx="8377237" cy="495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62467"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62468" name="Rectangle 4"/>
          <p:cNvSpPr>
            <a:spLocks noGrp="1" noChangeArrowheads="1"/>
          </p:cNvSpPr>
          <p:nvPr>
            <p:ph type="title" idx="4294967295"/>
          </p:nvPr>
        </p:nvSpPr>
        <p:spPr/>
        <p:txBody>
          <a:bodyPr/>
          <a:lstStyle/>
          <a:p>
            <a:r>
              <a:rPr lang="en-US" dirty="0" smtClean="0"/>
              <a:t>B</a:t>
            </a:r>
            <a:r>
              <a:rPr lang="en-US" baseline="30000" dirty="0" smtClean="0"/>
              <a:t>+</a:t>
            </a:r>
            <a:r>
              <a:rPr lang="en-US" dirty="0" smtClean="0"/>
              <a:t>-trees: Properties</a:t>
            </a:r>
          </a:p>
        </p:txBody>
      </p:sp>
      <p:sp>
        <p:nvSpPr>
          <p:cNvPr id="62469" name="Rectangle 5"/>
          <p:cNvSpPr>
            <a:spLocks noGrp="1" noChangeArrowheads="1"/>
          </p:cNvSpPr>
          <p:nvPr>
            <p:ph type="body" idx="4294967295"/>
          </p:nvPr>
        </p:nvSpPr>
        <p:spPr/>
        <p:txBody>
          <a:bodyPr/>
          <a:lstStyle/>
          <a:p>
            <a:r>
              <a:rPr lang="en-US" dirty="0" smtClean="0"/>
              <a:t>Note that a 2-3 tree is a B</a:t>
            </a:r>
            <a:r>
              <a:rPr lang="en-US" baseline="30000" dirty="0" smtClean="0"/>
              <a:t>+</a:t>
            </a:r>
            <a:r>
              <a:rPr lang="en-US" dirty="0" smtClean="0"/>
              <a:t>-tree with m = 3</a:t>
            </a:r>
          </a:p>
          <a:p>
            <a:r>
              <a:rPr lang="en-US" dirty="0" smtClean="0"/>
              <a:t>Important properties</a:t>
            </a:r>
          </a:p>
          <a:p>
            <a:pPr lvl="1"/>
            <a:r>
              <a:rPr lang="en-US" dirty="0" smtClean="0"/>
              <a:t>For any value of N, and m </a:t>
            </a:r>
            <a:r>
              <a:rPr lang="en-US" dirty="0" smtClean="0">
                <a:sym typeface="Symbol" pitchFamily="18" charset="2"/>
              </a:rPr>
              <a:t></a:t>
            </a:r>
            <a:r>
              <a:rPr lang="en-US" dirty="0" smtClean="0"/>
              <a:t> 3, there is always a B</a:t>
            </a:r>
            <a:r>
              <a:rPr lang="en-US" baseline="30000" dirty="0" smtClean="0"/>
              <a:t>+</a:t>
            </a:r>
            <a:r>
              <a:rPr lang="en-US" dirty="0" smtClean="0"/>
              <a:t>-tree storing N pointers (and associated key values as needed) in the leaves</a:t>
            </a:r>
          </a:p>
          <a:p>
            <a:pPr lvl="1"/>
            <a:r>
              <a:rPr lang="en-US" dirty="0" smtClean="0"/>
              <a:t>It is possible to maintain the above property for the given m, while inserting and deleting items in the leaves (thus increasing and decreasing N)</a:t>
            </a:r>
          </a:p>
          <a:p>
            <a:pPr lvl="1"/>
            <a:r>
              <a:rPr lang="en-US" dirty="0" smtClean="0"/>
              <a:t>Each such operation only O(depth of the tree) nodes need to be manipulated.</a:t>
            </a:r>
          </a:p>
          <a:p>
            <a:r>
              <a:rPr lang="en-US" dirty="0" smtClean="0"/>
              <a:t>When inserting a pointer at the leaf level, restructuring of the tree may propagate upwards</a:t>
            </a:r>
          </a:p>
          <a:p>
            <a:r>
              <a:rPr lang="en-US" dirty="0" smtClean="0"/>
              <a:t>At the worst, the root needs to be split into 2 nodes</a:t>
            </a:r>
          </a:p>
          <a:p>
            <a:r>
              <a:rPr lang="en-US" dirty="0" smtClean="0"/>
              <a:t>The new root above will only have 2 children</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63491"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63492" name="Rectangle 4"/>
          <p:cNvSpPr>
            <a:spLocks noGrp="1" noChangeArrowheads="1"/>
          </p:cNvSpPr>
          <p:nvPr>
            <p:ph type="title" idx="4294967295"/>
          </p:nvPr>
        </p:nvSpPr>
        <p:spPr/>
        <p:txBody>
          <a:bodyPr/>
          <a:lstStyle/>
          <a:p>
            <a:r>
              <a:rPr lang="en-US" dirty="0" smtClean="0"/>
              <a:t>B</a:t>
            </a:r>
            <a:r>
              <a:rPr lang="en-US" baseline="30000" dirty="0" smtClean="0"/>
              <a:t>+</a:t>
            </a:r>
            <a:r>
              <a:rPr lang="en-US" dirty="0" smtClean="0"/>
              <a:t>-trees: Properties</a:t>
            </a:r>
          </a:p>
        </p:txBody>
      </p:sp>
      <p:sp>
        <p:nvSpPr>
          <p:cNvPr id="63493" name="Rectangle 5"/>
          <p:cNvSpPr>
            <a:spLocks noGrp="1" noChangeArrowheads="1"/>
          </p:cNvSpPr>
          <p:nvPr>
            <p:ph type="body" idx="4294967295"/>
          </p:nvPr>
        </p:nvSpPr>
        <p:spPr/>
        <p:txBody>
          <a:bodyPr/>
          <a:lstStyle/>
          <a:p>
            <a:r>
              <a:rPr lang="en-US" dirty="0" smtClean="0"/>
              <a:t>Depth of the tree is “logarithmic” in the number of items in the leaves</a:t>
            </a:r>
          </a:p>
          <a:p>
            <a:r>
              <a:rPr lang="en-US" dirty="0" smtClean="0"/>
              <a:t>In fact, this is logarithm to the base at least ceiling of m/2 (ignore the children of the root; if there are few, the height may increase by 1)</a:t>
            </a:r>
          </a:p>
          <a:p>
            <a:endParaRPr lang="en-US" dirty="0" smtClean="0"/>
          </a:p>
          <a:p>
            <a:r>
              <a:rPr lang="en-US" dirty="0" smtClean="0"/>
              <a:t>What value of m is best in RAM (assuming RAM cost model)?</a:t>
            </a:r>
          </a:p>
          <a:p>
            <a:r>
              <a:rPr lang="en-US" dirty="0" smtClean="0"/>
              <a:t>m = 3</a:t>
            </a:r>
          </a:p>
          <a:p>
            <a:r>
              <a:rPr lang="en-US" dirty="0" smtClean="0"/>
              <a:t>Why? Think of the extreme case where N is large and m = N</a:t>
            </a:r>
          </a:p>
          <a:p>
            <a:pPr lvl="1"/>
            <a:r>
              <a:rPr lang="en-US" dirty="0" smtClean="0"/>
              <a:t>You get a sorted sequence, which is not good (insertion is extremely expensive</a:t>
            </a:r>
          </a:p>
          <a:p>
            <a:r>
              <a:rPr lang="en-US" dirty="0" smtClean="0"/>
              <a:t>“Intermediate” cases between 3 and N are better than N but not as good as 3</a:t>
            </a:r>
          </a:p>
          <a:p>
            <a:r>
              <a:rPr lang="en-US" dirty="0" smtClean="0"/>
              <a:t>But on disk the situation is very different, as we will see</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64515"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64516" name="Rectangle 4"/>
          <p:cNvSpPr>
            <a:spLocks noGrp="1" noChangeArrowheads="1"/>
          </p:cNvSpPr>
          <p:nvPr>
            <p:ph type="title" idx="4294967295"/>
          </p:nvPr>
        </p:nvSpPr>
        <p:spPr/>
        <p:txBody>
          <a:bodyPr/>
          <a:lstStyle/>
          <a:p>
            <a:r>
              <a:rPr lang="en-US" dirty="0" smtClean="0"/>
              <a:t>An Example</a:t>
            </a:r>
          </a:p>
        </p:txBody>
      </p:sp>
      <p:sp>
        <p:nvSpPr>
          <p:cNvPr id="64517" name="Rectangle 5"/>
          <p:cNvSpPr>
            <a:spLocks noGrp="1" noChangeArrowheads="1"/>
          </p:cNvSpPr>
          <p:nvPr>
            <p:ph type="body" idx="4294967295"/>
          </p:nvPr>
        </p:nvSpPr>
        <p:spPr/>
        <p:txBody>
          <a:bodyPr/>
          <a:lstStyle/>
          <a:p>
            <a:r>
              <a:rPr lang="en-US" dirty="0" smtClean="0"/>
              <a:t>Our application:</a:t>
            </a:r>
          </a:p>
          <a:p>
            <a:pPr lvl="1"/>
            <a:r>
              <a:rPr lang="en-US" dirty="0" smtClean="0"/>
              <a:t>Disk of 16 GiB </a:t>
            </a:r>
            <a:r>
              <a:rPr lang="en-US" dirty="0" smtClean="0"/>
              <a:t>(GiB or gibibyte means 2</a:t>
            </a:r>
            <a:r>
              <a:rPr lang="en-US" baseline="30000" dirty="0" smtClean="0"/>
              <a:t>30</a:t>
            </a:r>
            <a:r>
              <a:rPr lang="en-US" dirty="0" smtClean="0"/>
              <a:t> bytes, GB or gigabyte means 10</a:t>
            </a:r>
            <a:r>
              <a:rPr lang="en-US" baseline="30000" dirty="0" smtClean="0"/>
              <a:t>9</a:t>
            </a:r>
            <a:r>
              <a:rPr lang="en-US" dirty="0" smtClean="0"/>
              <a:t> bytes); very small</a:t>
            </a:r>
            <a:r>
              <a:rPr lang="en-US" dirty="0" smtClean="0"/>
              <a:t>, but a better example</a:t>
            </a:r>
          </a:p>
          <a:p>
            <a:pPr lvl="1"/>
            <a:r>
              <a:rPr lang="en-US" dirty="0" smtClean="0"/>
              <a:t>Each block of 512 bytes; </a:t>
            </a:r>
            <a:r>
              <a:rPr lang="en-US" dirty="0" smtClean="0"/>
              <a:t>very small</a:t>
            </a:r>
            <a:r>
              <a:rPr lang="en-US" dirty="0" smtClean="0"/>
              <a:t>, but a better example</a:t>
            </a:r>
          </a:p>
          <a:p>
            <a:pPr lvl="1"/>
            <a:r>
              <a:rPr lang="en-US" dirty="0" smtClean="0"/>
              <a:t>File of 20 million records</a:t>
            </a:r>
          </a:p>
          <a:p>
            <a:pPr lvl="1"/>
            <a:r>
              <a:rPr lang="en-US" dirty="0" smtClean="0"/>
              <a:t>Each record of 25 bytes</a:t>
            </a:r>
          </a:p>
          <a:p>
            <a:pPr lvl="1"/>
            <a:r>
              <a:rPr lang="en-US" dirty="0" smtClean="0"/>
              <a:t>Each record of 3 fields:</a:t>
            </a:r>
            <a:br>
              <a:rPr lang="en-US" dirty="0" smtClean="0"/>
            </a:br>
            <a:r>
              <a:rPr lang="en-US" dirty="0" smtClean="0"/>
              <a:t>SSN: 5 bytes (packed decimal), name 14 bytes, salary 6 bytes</a:t>
            </a:r>
          </a:p>
          <a:p>
            <a:r>
              <a:rPr lang="en-US" dirty="0" smtClean="0"/>
              <a:t>We want to access the records using the value of SSN</a:t>
            </a:r>
          </a:p>
          <a:p>
            <a:r>
              <a:rPr lang="en-US" dirty="0" smtClean="0"/>
              <a:t>We want to use a B</a:t>
            </a:r>
            <a:r>
              <a:rPr lang="en-US" baseline="30000" dirty="0" smtClean="0"/>
              <a:t>+</a:t>
            </a:r>
            <a:r>
              <a:rPr lang="en-US" dirty="0" smtClean="0"/>
              <a:t>-tree index for this</a:t>
            </a:r>
          </a:p>
          <a:p>
            <a:r>
              <a:rPr lang="en-US" dirty="0" smtClean="0"/>
              <a:t>Our goal, to minimize the number of block accesses, so we want to derive as much benefit from each block</a:t>
            </a:r>
          </a:p>
          <a:p>
            <a:r>
              <a:rPr lang="en-US" b="1" i="1" dirty="0" smtClean="0">
                <a:solidFill>
                  <a:srgbClr val="FC0128"/>
                </a:solidFill>
              </a:rPr>
              <a:t>So, each node should be as big as possible (have many pointers), while still fitting in a single block</a:t>
            </a:r>
          </a:p>
          <a:p>
            <a:pPr lvl="1"/>
            <a:r>
              <a:rPr lang="en-US" dirty="0" smtClean="0"/>
              <a:t>Traversing a block once it is in the RAM is free</a:t>
            </a:r>
          </a:p>
          <a:p>
            <a:r>
              <a:rPr lang="en-US" dirty="0" smtClean="0"/>
              <a:t>Let’s compute the optimal value of m</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65539"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65540" name="Rectangle 4"/>
          <p:cNvSpPr>
            <a:spLocks noGrp="1" noChangeArrowheads="1"/>
          </p:cNvSpPr>
          <p:nvPr>
            <p:ph type="title" idx="4294967295"/>
          </p:nvPr>
        </p:nvSpPr>
        <p:spPr/>
        <p:txBody>
          <a:bodyPr/>
          <a:lstStyle/>
          <a:p>
            <a:r>
              <a:rPr lang="en-US" dirty="0" smtClean="0"/>
              <a:t>An Example</a:t>
            </a:r>
          </a:p>
        </p:txBody>
      </p:sp>
      <p:sp>
        <p:nvSpPr>
          <p:cNvPr id="65541" name="Rectangle 5"/>
          <p:cNvSpPr>
            <a:spLocks noGrp="1" noChangeArrowheads="1"/>
          </p:cNvSpPr>
          <p:nvPr>
            <p:ph type="body" idx="4294967295"/>
          </p:nvPr>
        </p:nvSpPr>
        <p:spPr/>
        <p:txBody>
          <a:bodyPr/>
          <a:lstStyle/>
          <a:p>
            <a:r>
              <a:rPr lang="en-US" dirty="0" smtClean="0"/>
              <a:t>There are 2</a:t>
            </a:r>
            <a:r>
              <a:rPr lang="en-US" baseline="30000" dirty="0" smtClean="0"/>
              <a:t>34</a:t>
            </a:r>
            <a:r>
              <a:rPr lang="en-US" dirty="0" smtClean="0"/>
              <a:t> bytes on the disk, and each block holds 2</a:t>
            </a:r>
            <a:r>
              <a:rPr lang="en-US" baseline="30000" dirty="0" smtClean="0"/>
              <a:t>9</a:t>
            </a:r>
            <a:r>
              <a:rPr lang="en-US" dirty="0" smtClean="0"/>
              <a:t> bytes.</a:t>
            </a:r>
          </a:p>
          <a:p>
            <a:r>
              <a:rPr lang="en-US" dirty="0" smtClean="0"/>
              <a:t>Therefore, there are 2</a:t>
            </a:r>
            <a:r>
              <a:rPr lang="en-US" baseline="30000" dirty="0" smtClean="0"/>
              <a:t>25</a:t>
            </a:r>
            <a:r>
              <a:rPr lang="en-US" dirty="0" smtClean="0"/>
              <a:t> blocks</a:t>
            </a:r>
          </a:p>
          <a:p>
            <a:r>
              <a:rPr lang="en-US" dirty="0" smtClean="0"/>
              <a:t>Therefore, a block address can be specified in 25 bits</a:t>
            </a:r>
          </a:p>
          <a:p>
            <a:r>
              <a:rPr lang="en-US" dirty="0" smtClean="0"/>
              <a:t>We will allocate 4 bytes to a block address. </a:t>
            </a:r>
          </a:p>
          <a:p>
            <a:pPr lvl="1"/>
            <a:r>
              <a:rPr lang="en-US" dirty="0" smtClean="0"/>
              <a:t>We may be “wasting” space, by working on a byte as opposed to a bit level, but simplifies the calculations</a:t>
            </a:r>
          </a:p>
          <a:p>
            <a:r>
              <a:rPr lang="en-US" dirty="0" smtClean="0"/>
              <a:t>A node in the B-tree will contain some m pointers and m – 1 keys, so what is the largest possible value for m, so a node fits in a block?</a:t>
            </a:r>
            <a:br>
              <a:rPr lang="en-US" dirty="0" smtClean="0"/>
            </a:br>
            <a:r>
              <a:rPr lang="en-US" dirty="0" smtClean="0"/>
              <a:t/>
            </a:r>
            <a:br>
              <a:rPr lang="en-US" dirty="0" smtClean="0"/>
            </a:br>
            <a:r>
              <a:rPr lang="en-US" dirty="0" smtClean="0"/>
              <a:t>(m) </a:t>
            </a:r>
            <a:r>
              <a:rPr lang="en-US" dirty="0" smtClean="0">
                <a:latin typeface="Symbol" pitchFamily="18" charset="2"/>
              </a:rPr>
              <a:t>´</a:t>
            </a:r>
            <a:r>
              <a:rPr lang="en-US" dirty="0" smtClean="0"/>
              <a:t> (size of pointer) + (m – 1) </a:t>
            </a:r>
            <a:r>
              <a:rPr lang="en-US" dirty="0" smtClean="0">
                <a:latin typeface="Symbol" pitchFamily="18" charset="2"/>
              </a:rPr>
              <a:t>´</a:t>
            </a:r>
            <a:r>
              <a:rPr lang="en-US" dirty="0" smtClean="0"/>
              <a:t> (size of key)  </a:t>
            </a:r>
            <a:r>
              <a:rPr lang="en-US" dirty="0" smtClean="0">
                <a:latin typeface="Symbol" pitchFamily="18" charset="2"/>
              </a:rPr>
              <a:t>£</a:t>
            </a:r>
            <a:r>
              <a:rPr lang="en-US" dirty="0" smtClean="0"/>
              <a:t>  size of the block</a:t>
            </a:r>
            <a:br>
              <a:rPr lang="en-US" dirty="0" smtClean="0"/>
            </a:br>
            <a:r>
              <a:rPr lang="en-US" dirty="0" smtClean="0"/>
              <a:t>(m) </a:t>
            </a:r>
            <a:r>
              <a:rPr lang="en-US" dirty="0" smtClean="0">
                <a:latin typeface="Symbol" pitchFamily="18" charset="2"/>
              </a:rPr>
              <a:t>´</a:t>
            </a:r>
            <a:r>
              <a:rPr lang="en-US" dirty="0" smtClean="0"/>
              <a:t> (4) + (m – 1) </a:t>
            </a:r>
            <a:r>
              <a:rPr lang="en-US" dirty="0" smtClean="0">
                <a:latin typeface="Symbol" pitchFamily="18" charset="2"/>
              </a:rPr>
              <a:t>´</a:t>
            </a:r>
            <a:r>
              <a:rPr lang="en-US" dirty="0" smtClean="0"/>
              <a:t> (5) </a:t>
            </a:r>
            <a:r>
              <a:rPr lang="en-US" dirty="0" smtClean="0">
                <a:latin typeface="Symbol" pitchFamily="18" charset="2"/>
              </a:rPr>
              <a:t>£</a:t>
            </a:r>
            <a:r>
              <a:rPr lang="en-US" dirty="0" smtClean="0"/>
              <a:t> 512</a:t>
            </a:r>
            <a:br>
              <a:rPr lang="en-US" dirty="0" smtClean="0"/>
            </a:br>
            <a:r>
              <a:rPr lang="en-US" dirty="0" smtClean="0"/>
              <a:t>9m </a:t>
            </a:r>
            <a:r>
              <a:rPr lang="en-US" dirty="0" smtClean="0">
                <a:latin typeface="Symbol" pitchFamily="18" charset="2"/>
              </a:rPr>
              <a:t>£</a:t>
            </a:r>
            <a:r>
              <a:rPr lang="en-US" dirty="0" smtClean="0"/>
              <a:t> 517</a:t>
            </a:r>
            <a:br>
              <a:rPr lang="en-US" dirty="0" smtClean="0"/>
            </a:br>
            <a:r>
              <a:rPr lang="en-US" dirty="0" smtClean="0"/>
              <a:t>m </a:t>
            </a:r>
            <a:r>
              <a:rPr lang="en-US" dirty="0" smtClean="0">
                <a:latin typeface="Symbol" pitchFamily="18" charset="2"/>
              </a:rPr>
              <a:t>£</a:t>
            </a:r>
            <a:r>
              <a:rPr lang="en-US" dirty="0" smtClean="0"/>
              <a:t> 57.4...</a:t>
            </a:r>
            <a:br>
              <a:rPr lang="en-US" dirty="0" smtClean="0"/>
            </a:br>
            <a:r>
              <a:rPr lang="en-US" dirty="0" smtClean="0"/>
              <a:t>m = 57</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66563"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66564" name="Rectangle 4"/>
          <p:cNvSpPr>
            <a:spLocks noGrp="1" noChangeArrowheads="1"/>
          </p:cNvSpPr>
          <p:nvPr>
            <p:ph type="title" idx="4294967295"/>
          </p:nvPr>
        </p:nvSpPr>
        <p:spPr/>
        <p:txBody>
          <a:bodyPr/>
          <a:lstStyle/>
          <a:p>
            <a:r>
              <a:rPr lang="en-US" dirty="0" smtClean="0"/>
              <a:t>An Example</a:t>
            </a:r>
          </a:p>
        </p:txBody>
      </p:sp>
      <p:sp>
        <p:nvSpPr>
          <p:cNvPr id="66565" name="Rectangle 5"/>
          <p:cNvSpPr>
            <a:spLocks noGrp="1" noChangeArrowheads="1"/>
          </p:cNvSpPr>
          <p:nvPr>
            <p:ph type="body" idx="4294967295"/>
          </p:nvPr>
        </p:nvSpPr>
        <p:spPr/>
        <p:txBody>
          <a:bodyPr/>
          <a:lstStyle/>
          <a:p>
            <a:r>
              <a:rPr lang="en-US" dirty="0" smtClean="0"/>
              <a:t>Therefore, the root will have between 2 and 57 children</a:t>
            </a:r>
          </a:p>
          <a:p>
            <a:r>
              <a:rPr lang="en-US" dirty="0" smtClean="0"/>
              <a:t>Therefore, an internal node will have between 29 and 57 children</a:t>
            </a:r>
          </a:p>
          <a:p>
            <a:pPr lvl="1"/>
            <a:r>
              <a:rPr lang="en-US" dirty="0" smtClean="0"/>
              <a:t>29 is the ceiling of 57/2</a:t>
            </a:r>
          </a:p>
          <a:p>
            <a:r>
              <a:rPr lang="en-US" dirty="0" smtClean="0"/>
              <a:t>We will examine how a tree can develop in two extreme cases:</a:t>
            </a:r>
          </a:p>
          <a:p>
            <a:pPr lvl="1"/>
            <a:r>
              <a:rPr lang="en-US" dirty="0" smtClean="0"/>
              <a:t>“narrowest” possible</a:t>
            </a:r>
          </a:p>
          <a:p>
            <a:pPr lvl="1"/>
            <a:r>
              <a:rPr lang="en-US" dirty="0" smtClean="0"/>
              <a:t>“widest possible</a:t>
            </a:r>
          </a:p>
          <a:p>
            <a:r>
              <a:rPr lang="en-US" dirty="0" smtClean="0"/>
              <a:t>To do this, we need to know how the underlying data file is organized, and whether we can reorganize it by moving records in the blocks as convenient for us</a:t>
            </a:r>
          </a:p>
          <a:p>
            <a:r>
              <a:rPr lang="en-US" dirty="0" smtClean="0"/>
              <a:t>We will assume for now that</a:t>
            </a:r>
          </a:p>
          <a:p>
            <a:pPr lvl="1"/>
            <a:r>
              <a:rPr lang="en-US" dirty="0" smtClean="0"/>
              <a:t>the data file is already given and,</a:t>
            </a:r>
          </a:p>
          <a:p>
            <a:pPr lvl="1"/>
            <a:r>
              <a:rPr lang="en-US" dirty="0" smtClean="0"/>
              <a:t>it is not clustered on the key (SSN) and,</a:t>
            </a:r>
          </a:p>
          <a:p>
            <a:pPr lvl="1"/>
            <a:r>
              <a:rPr lang="en-US" dirty="0" smtClean="0"/>
              <a:t>that we cannot reorganize it but have to build the index on “top of it”</a:t>
            </a:r>
          </a:p>
          <a:p>
            <a:endParaRPr lang="en-US" dirty="0" smtClean="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22532"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22533" name="Rectangle 4"/>
          <p:cNvSpPr>
            <a:spLocks noGrp="1" noChangeArrowheads="1"/>
          </p:cNvSpPr>
          <p:nvPr>
            <p:ph type="title" idx="4294967295"/>
          </p:nvPr>
        </p:nvSpPr>
        <p:spPr>
          <a:noFill/>
        </p:spPr>
        <p:txBody>
          <a:bodyPr lIns="102590" tIns="51296" rIns="102590" bIns="51296"/>
          <a:lstStyle/>
          <a:p>
            <a:pPr defTabSz="914400"/>
            <a:r>
              <a:rPr lang="en-US" dirty="0" smtClean="0"/>
              <a:t>Example</a:t>
            </a:r>
            <a:br>
              <a:rPr lang="en-US" dirty="0" smtClean="0"/>
            </a:br>
            <a:r>
              <a:rPr lang="en-US" dirty="0" smtClean="0"/>
              <a:t>Dense Index &amp; Unclustered File</a:t>
            </a:r>
          </a:p>
        </p:txBody>
      </p:sp>
      <p:sp>
        <p:nvSpPr>
          <p:cNvPr id="22534" name="Rectangle 5"/>
          <p:cNvSpPr>
            <a:spLocks noGrp="1" noChangeArrowheads="1"/>
          </p:cNvSpPr>
          <p:nvPr>
            <p:ph type="body" idx="4294967295"/>
          </p:nvPr>
        </p:nvSpPr>
        <p:spPr/>
        <p:txBody>
          <a:bodyPr/>
          <a:lstStyle/>
          <a:p>
            <a:r>
              <a:rPr lang="en-US" dirty="0" smtClean="0"/>
              <a:t>In fact, between 2 and 57 pointers come out of the root</a:t>
            </a:r>
          </a:p>
          <a:p>
            <a:r>
              <a:rPr lang="en-US" dirty="0" smtClean="0"/>
              <a:t>In fact, between 29 and 57 pointers come out of a non-root node (internal or leaf)</a:t>
            </a:r>
          </a:p>
        </p:txBody>
      </p:sp>
      <p:graphicFrame>
        <p:nvGraphicFramePr>
          <p:cNvPr id="22530" name="Object 6"/>
          <p:cNvGraphicFramePr>
            <a:graphicFrameLocks noChangeAspect="1"/>
          </p:cNvGraphicFramePr>
          <p:nvPr/>
        </p:nvGraphicFramePr>
        <p:xfrm>
          <a:off x="754063" y="2362200"/>
          <a:ext cx="8377237" cy="4951413"/>
        </p:xfrm>
        <a:graphic>
          <a:graphicData uri="http://schemas.openxmlformats.org/presentationml/2006/ole">
            <mc:AlternateContent xmlns:mc="http://schemas.openxmlformats.org/markup-compatibility/2006">
              <mc:Choice xmlns:v="urn:schemas-microsoft-com:vml" Requires="v">
                <p:oleObj spid="_x0000_s22537" name="VISIO" r:id="rId4" imgW="7612560" imgH="4367520" progId="Visio.Drawing.11">
                  <p:embed/>
                </p:oleObj>
              </mc:Choice>
              <mc:Fallback>
                <p:oleObj name="VISIO" r:id="rId4" imgW="7612560" imgH="4367520"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063" y="2362200"/>
                        <a:ext cx="8377237" cy="495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67587"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67588" name="Rectangle 4"/>
          <p:cNvSpPr>
            <a:spLocks noGrp="1" noChangeArrowheads="1"/>
          </p:cNvSpPr>
          <p:nvPr>
            <p:ph type="title" idx="4294967295"/>
          </p:nvPr>
        </p:nvSpPr>
        <p:spPr>
          <a:noFill/>
        </p:spPr>
        <p:txBody>
          <a:bodyPr lIns="102590" tIns="51296" rIns="102590" bIns="51296"/>
          <a:lstStyle/>
          <a:p>
            <a:pPr defTabSz="914400"/>
            <a:r>
              <a:rPr lang="en-US" dirty="0" smtClean="0"/>
              <a:t>An Example</a:t>
            </a:r>
          </a:p>
        </p:txBody>
      </p:sp>
      <p:sp>
        <p:nvSpPr>
          <p:cNvPr id="67589" name="Rectangle 5"/>
          <p:cNvSpPr>
            <a:spLocks noGrp="1" noChangeArrowheads="1"/>
          </p:cNvSpPr>
          <p:nvPr>
            <p:ph type="body" idx="4294967295"/>
          </p:nvPr>
        </p:nvSpPr>
        <p:spPr/>
        <p:txBody>
          <a:bodyPr lIns="102590" tIns="51296" rIns="102590" bIns="51296"/>
          <a:lstStyle/>
          <a:p>
            <a:pPr marL="342900" indent="-342900" defTabSz="914400"/>
            <a:r>
              <a:rPr lang="en-US" dirty="0" smtClean="0"/>
              <a:t>We obtained a </a:t>
            </a:r>
            <a:r>
              <a:rPr lang="en-US" b="1" i="1" dirty="0" smtClean="0">
                <a:solidFill>
                  <a:srgbClr val="FF0000"/>
                </a:solidFill>
              </a:rPr>
              <a:t>dense</a:t>
            </a:r>
            <a:r>
              <a:rPr lang="en-US" dirty="0" smtClean="0"/>
              <a:t> index, where there is a pointer “coming out” of the </a:t>
            </a:r>
            <a:r>
              <a:rPr lang="en-US" b="1" i="1" dirty="0" smtClean="0">
                <a:solidFill>
                  <a:srgbClr val="FC0128"/>
                </a:solidFill>
              </a:rPr>
              <a:t>index file</a:t>
            </a:r>
            <a:r>
              <a:rPr lang="en-US" dirty="0" smtClean="0"/>
              <a:t> for every existing key in the data file</a:t>
            </a:r>
          </a:p>
          <a:p>
            <a:pPr marL="342900" indent="-342900" defTabSz="914400"/>
            <a:r>
              <a:rPr lang="en-US" dirty="0" smtClean="0"/>
              <a:t>Therefore we needed a pointer “coming out” of the </a:t>
            </a:r>
            <a:r>
              <a:rPr lang="en-US" b="1" i="1" dirty="0" smtClean="0">
                <a:solidFill>
                  <a:srgbClr val="FC0128"/>
                </a:solidFill>
              </a:rPr>
              <a:t>leaf level</a:t>
            </a:r>
            <a:r>
              <a:rPr lang="en-US" dirty="0" smtClean="0"/>
              <a:t> for every existing key in the data file</a:t>
            </a:r>
          </a:p>
          <a:p>
            <a:pPr marL="342900" indent="-342900" defTabSz="914400"/>
            <a:r>
              <a:rPr lang="en-US" dirty="0" smtClean="0"/>
              <a:t>In the narrow tree, we would like the leaves to contain only 29 pointers, therefore we will have 20,000,000 / 29 = 689,655.1... leaves</a:t>
            </a:r>
          </a:p>
          <a:p>
            <a:pPr marL="342900" indent="-342900" defTabSz="914400"/>
            <a:r>
              <a:rPr lang="en-US" dirty="0" smtClean="0"/>
              <a:t>We must have an integer number of leaves</a:t>
            </a:r>
          </a:p>
          <a:p>
            <a:pPr marL="342900" indent="-342900" defTabSz="914400"/>
            <a:r>
              <a:rPr lang="en-US" dirty="0" smtClean="0"/>
              <a:t>If we round up, that is have 689,656 leaves, we have at least 689,656 </a:t>
            </a:r>
            <a:r>
              <a:rPr lang="en-US" dirty="0" smtClean="0">
                <a:cs typeface="Arial" charset="0"/>
              </a:rPr>
              <a:t>×</a:t>
            </a:r>
            <a:r>
              <a:rPr lang="en-US" dirty="0" smtClean="0"/>
              <a:t> 29 = 20,000,024 pointers: too many!</a:t>
            </a:r>
          </a:p>
          <a:p>
            <a:pPr marL="342900" indent="-342900" defTabSz="914400"/>
            <a:r>
              <a:rPr lang="en-US" dirty="0" smtClean="0"/>
              <a:t>So we must round down and have 689,655 leaves</a:t>
            </a:r>
          </a:p>
          <a:p>
            <a:pPr marL="742950" lvl="1" indent="-285750" defTabSz="914400"/>
            <a:r>
              <a:rPr lang="en-US" dirty="0" smtClean="0"/>
              <a:t>If we have only 29 pointers coming out of each leaf we have 689,655 </a:t>
            </a:r>
            <a:r>
              <a:rPr lang="en-US" dirty="0" smtClean="0">
                <a:cs typeface="Arial" charset="0"/>
              </a:rPr>
              <a:t>×</a:t>
            </a:r>
            <a:r>
              <a:rPr lang="en-US" dirty="0" smtClean="0"/>
              <a:t> 29 = 19,999,995 leaves: too few</a:t>
            </a:r>
          </a:p>
          <a:p>
            <a:pPr marL="742950" lvl="1" indent="-285750" defTabSz="914400"/>
            <a:r>
              <a:rPr lang="en-US" dirty="0" smtClean="0"/>
              <a:t>But this is OK, we will have some leaves with more than 29 pointers “coming out of them” to get exactly 20,000,000</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68611"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68612" name="Rectangle 4"/>
          <p:cNvSpPr>
            <a:spLocks noGrp="1" noChangeArrowheads="1"/>
          </p:cNvSpPr>
          <p:nvPr>
            <p:ph type="title" idx="4294967295"/>
          </p:nvPr>
        </p:nvSpPr>
        <p:spPr/>
        <p:txBody>
          <a:bodyPr/>
          <a:lstStyle/>
          <a:p>
            <a:r>
              <a:rPr lang="en-US" dirty="0" smtClean="0"/>
              <a:t>An Example</a:t>
            </a:r>
          </a:p>
        </p:txBody>
      </p:sp>
      <p:sp>
        <p:nvSpPr>
          <p:cNvPr id="68613" name="Rectangle 5"/>
          <p:cNvSpPr>
            <a:spLocks noGrp="1" noChangeArrowheads="1"/>
          </p:cNvSpPr>
          <p:nvPr>
            <p:ph type="body" idx="4294967295"/>
          </p:nvPr>
        </p:nvSpPr>
        <p:spPr/>
        <p:txBody>
          <a:bodyPr/>
          <a:lstStyle/>
          <a:p>
            <a:r>
              <a:rPr lang="en-US" dirty="0" smtClean="0"/>
              <a:t>In the wide tree, we would like the leaves to contain 57 pointers, therefore we will have 20,000,000 / 57 = 350,877.1... leaves</a:t>
            </a:r>
          </a:p>
          <a:p>
            <a:r>
              <a:rPr lang="en-US" dirty="0" smtClean="0"/>
              <a:t>If we round down, that is have 350,877 leaves, we have most 350,877 </a:t>
            </a:r>
            <a:r>
              <a:rPr lang="en-US" dirty="0" smtClean="0">
                <a:cs typeface="Arial" charset="0"/>
              </a:rPr>
              <a:t>×</a:t>
            </a:r>
            <a:r>
              <a:rPr lang="en-US" dirty="0" smtClean="0"/>
              <a:t> 57 = 19,999,989 pointers: too few!</a:t>
            </a:r>
          </a:p>
          <a:p>
            <a:r>
              <a:rPr lang="en-US" dirty="0" smtClean="0"/>
              <a:t>So we must round up and have 350,878 leaves</a:t>
            </a:r>
          </a:p>
          <a:p>
            <a:pPr lvl="1"/>
            <a:r>
              <a:rPr lang="en-US" dirty="0" smtClean="0"/>
              <a:t>If we have all 57 pointers coming out of each leaf we have 350,878 </a:t>
            </a:r>
            <a:r>
              <a:rPr lang="en-US" dirty="0" smtClean="0">
                <a:cs typeface="Arial" charset="0"/>
              </a:rPr>
              <a:t>×</a:t>
            </a:r>
            <a:r>
              <a:rPr lang="en-US" dirty="0" smtClean="0"/>
              <a:t> 57 = 20,000,046 leaves: too many</a:t>
            </a:r>
          </a:p>
          <a:p>
            <a:pPr lvl="1"/>
            <a:r>
              <a:rPr lang="en-US" dirty="0" smtClean="0"/>
              <a:t>But this is OK, we will have some leaves with fewer than 57 pointers “coming out of them” to get exactly 20,000,000</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69635"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69636" name="Rectangle 4"/>
          <p:cNvSpPr>
            <a:spLocks noGrp="1" noChangeArrowheads="1"/>
          </p:cNvSpPr>
          <p:nvPr>
            <p:ph type="title" idx="4294967295"/>
          </p:nvPr>
        </p:nvSpPr>
        <p:spPr/>
        <p:txBody>
          <a:bodyPr/>
          <a:lstStyle/>
          <a:p>
            <a:r>
              <a:rPr lang="en-US" dirty="0" smtClean="0"/>
              <a:t>An Example</a:t>
            </a:r>
          </a:p>
        </p:txBody>
      </p:sp>
      <p:sp>
        <p:nvSpPr>
          <p:cNvPr id="69637" name="Rectangle 5"/>
          <p:cNvSpPr>
            <a:spLocks noGrp="1" noChangeArrowheads="1"/>
          </p:cNvSpPr>
          <p:nvPr>
            <p:ph type="body" idx="4294967295"/>
          </p:nvPr>
        </p:nvSpPr>
        <p:spPr/>
        <p:txBody>
          <a:bodyPr/>
          <a:lstStyle/>
          <a:p>
            <a:pPr>
              <a:buFont typeface="Monotype Sorts" pitchFamily="2" charset="2"/>
              <a:buNone/>
            </a:pPr>
            <a:r>
              <a:rPr lang="en-US" dirty="0" smtClean="0"/>
              <a:t>	</a:t>
            </a:r>
            <a:r>
              <a:rPr lang="en-US" sz="1800" dirty="0" smtClean="0"/>
              <a:t>Level		Nodes in a narrow tree		Nodes in a wide tree</a:t>
            </a:r>
            <a:br>
              <a:rPr lang="en-US" sz="1800" dirty="0" smtClean="0"/>
            </a:br>
            <a:r>
              <a:rPr lang="en-US" sz="1800" dirty="0" smtClean="0"/>
              <a:t/>
            </a:r>
            <a:br>
              <a:rPr lang="en-US" sz="1800" dirty="0" smtClean="0"/>
            </a:br>
            <a:r>
              <a:rPr lang="en-US" sz="1800" dirty="0" smtClean="0"/>
              <a:t>1		1			1</a:t>
            </a:r>
            <a:br>
              <a:rPr lang="en-US" sz="1800" dirty="0" smtClean="0"/>
            </a:br>
            <a:r>
              <a:rPr lang="en-US" sz="1800" dirty="0" smtClean="0"/>
              <a:t>2		2			57</a:t>
            </a:r>
            <a:br>
              <a:rPr lang="en-US" sz="1800" dirty="0" smtClean="0"/>
            </a:br>
            <a:r>
              <a:rPr lang="en-US" sz="1800" dirty="0" smtClean="0"/>
              <a:t>3		58			3,249</a:t>
            </a:r>
            <a:br>
              <a:rPr lang="en-US" sz="1800" dirty="0" smtClean="0"/>
            </a:br>
            <a:r>
              <a:rPr lang="en-US" sz="1800" dirty="0" smtClean="0"/>
              <a:t>4		1,682			185,193</a:t>
            </a:r>
            <a:br>
              <a:rPr lang="en-US" sz="1800" dirty="0" smtClean="0"/>
            </a:br>
            <a:r>
              <a:rPr lang="en-US" sz="1800" dirty="0" smtClean="0"/>
              <a:t>5		48,778			10,556,001</a:t>
            </a:r>
            <a:br>
              <a:rPr lang="en-US" sz="1800" dirty="0" smtClean="0"/>
            </a:br>
            <a:r>
              <a:rPr lang="en-US" sz="1800" dirty="0" smtClean="0"/>
              <a:t>6		1,414,562		</a:t>
            </a:r>
            <a:br>
              <a:rPr lang="en-US" sz="1800" dirty="0" smtClean="0"/>
            </a:br>
            <a:r>
              <a:rPr lang="en-US" sz="1800" dirty="0" smtClean="0"/>
              <a:t>7		41,022,298	</a:t>
            </a:r>
          </a:p>
          <a:p>
            <a:endParaRPr lang="en-US" sz="1800" dirty="0" smtClean="0"/>
          </a:p>
          <a:p>
            <a:r>
              <a:rPr lang="en-US" dirty="0" smtClean="0"/>
              <a:t>We must get a total of 20,000,000 pointers “coming out” in the lowest level.</a:t>
            </a:r>
          </a:p>
          <a:p>
            <a:r>
              <a:rPr lang="en-US" dirty="0" smtClean="0"/>
              <a:t>For the narrow tree, 6 levels is too much </a:t>
            </a:r>
          </a:p>
          <a:p>
            <a:pPr lvl="1"/>
            <a:r>
              <a:rPr lang="en-US" dirty="0" smtClean="0"/>
              <a:t>If we had 6 levels there would be at least 1,414,562 × 29 = 41,022,298 pointers, but there are only 20,000,000 records</a:t>
            </a:r>
          </a:p>
          <a:p>
            <a:pPr lvl="1"/>
            <a:r>
              <a:rPr lang="en-US" dirty="0" smtClean="0"/>
              <a:t>So it must be 5 levels</a:t>
            </a:r>
          </a:p>
          <a:p>
            <a:r>
              <a:rPr lang="en-US" dirty="0" smtClean="0"/>
              <a:t>In search, there is one more level, but “outside” the tree, the file itself </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37891"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37892" name="Rectangle 4"/>
          <p:cNvSpPr>
            <a:spLocks noGrp="1" noChangeArrowheads="1"/>
          </p:cNvSpPr>
          <p:nvPr>
            <p:ph type="title" idx="4294967295"/>
          </p:nvPr>
        </p:nvSpPr>
        <p:spPr/>
        <p:txBody>
          <a:bodyPr/>
          <a:lstStyle/>
          <a:p>
            <a:r>
              <a:rPr lang="en-US" dirty="0" smtClean="0"/>
              <a:t>What Is A File?</a:t>
            </a:r>
          </a:p>
        </p:txBody>
      </p:sp>
      <p:sp>
        <p:nvSpPr>
          <p:cNvPr id="37893" name="Rectangle 5"/>
          <p:cNvSpPr>
            <a:spLocks noGrp="1" noChangeArrowheads="1"/>
          </p:cNvSpPr>
          <p:nvPr>
            <p:ph type="body" idx="4294967295"/>
          </p:nvPr>
        </p:nvSpPr>
        <p:spPr/>
        <p:txBody>
          <a:bodyPr/>
          <a:lstStyle/>
          <a:p>
            <a:r>
              <a:rPr lang="en-US" dirty="0" smtClean="0"/>
              <a:t>File can be thought of as “logical” or a “physical” entity</a:t>
            </a:r>
          </a:p>
          <a:p>
            <a:endParaRPr lang="en-US" dirty="0" smtClean="0"/>
          </a:p>
          <a:p>
            <a:r>
              <a:rPr lang="en-US" dirty="0" smtClean="0"/>
              <a:t>File as a logical entity: a sequence of records</a:t>
            </a:r>
          </a:p>
          <a:p>
            <a:r>
              <a:rPr lang="en-US" dirty="0" smtClean="0"/>
              <a:t>Records are either fixed size or variable size</a:t>
            </a:r>
          </a:p>
          <a:p>
            <a:endParaRPr lang="en-US" dirty="0" smtClean="0"/>
          </a:p>
          <a:p>
            <a:r>
              <a:rPr lang="en-US" dirty="0" smtClean="0"/>
              <a:t>A file as a physical entity: a sequence of fixed size blocks (on the disk), but not necessarily physically contiguous (the blocks could be dispersed)</a:t>
            </a:r>
          </a:p>
          <a:p>
            <a:r>
              <a:rPr lang="en-US" dirty="0" smtClean="0"/>
              <a:t>Blocks in a file are either physically contiguous or not, but the following is generally simple to do (for the file system):</a:t>
            </a:r>
          </a:p>
          <a:p>
            <a:pPr lvl="1"/>
            <a:r>
              <a:rPr lang="en-US" dirty="0" smtClean="0"/>
              <a:t>Find the first block</a:t>
            </a:r>
          </a:p>
          <a:p>
            <a:pPr lvl="1"/>
            <a:r>
              <a:rPr lang="en-US" dirty="0" smtClean="0"/>
              <a:t>Find the last block</a:t>
            </a:r>
          </a:p>
          <a:p>
            <a:pPr lvl="1"/>
            <a:r>
              <a:rPr lang="en-US" dirty="0" smtClean="0"/>
              <a:t>Find the next block</a:t>
            </a:r>
          </a:p>
          <a:p>
            <a:pPr lvl="1"/>
            <a:r>
              <a:rPr lang="en-US" dirty="0" smtClean="0"/>
              <a:t>Find the previous block</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70659"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70660" name="Rectangle 4"/>
          <p:cNvSpPr>
            <a:spLocks noGrp="1" noChangeArrowheads="1"/>
          </p:cNvSpPr>
          <p:nvPr>
            <p:ph type="title" idx="4294967295"/>
          </p:nvPr>
        </p:nvSpPr>
        <p:spPr/>
        <p:txBody>
          <a:bodyPr/>
          <a:lstStyle/>
          <a:p>
            <a:r>
              <a:rPr lang="en-US" dirty="0" smtClean="0"/>
              <a:t>An Example</a:t>
            </a:r>
          </a:p>
        </p:txBody>
      </p:sp>
      <p:sp>
        <p:nvSpPr>
          <p:cNvPr id="70661" name="Rectangle 5"/>
          <p:cNvSpPr>
            <a:spLocks noGrp="1" noChangeArrowheads="1"/>
          </p:cNvSpPr>
          <p:nvPr>
            <p:ph type="body" idx="4294967295"/>
          </p:nvPr>
        </p:nvSpPr>
        <p:spPr/>
        <p:txBody>
          <a:bodyPr/>
          <a:lstStyle/>
          <a:p>
            <a:pPr>
              <a:buFont typeface="Monotype Sorts" pitchFamily="2" charset="2"/>
              <a:buNone/>
            </a:pPr>
            <a:r>
              <a:rPr lang="en-US" dirty="0" smtClean="0"/>
              <a:t>	</a:t>
            </a:r>
            <a:r>
              <a:rPr lang="en-US" sz="1800" dirty="0" smtClean="0"/>
              <a:t>Level		Nodes in a narrow tree		Nodes in a wide tree</a:t>
            </a:r>
            <a:br>
              <a:rPr lang="en-US" sz="1800" dirty="0" smtClean="0"/>
            </a:br>
            <a:r>
              <a:rPr lang="en-US" sz="1800" dirty="0" smtClean="0"/>
              <a:t/>
            </a:r>
            <a:br>
              <a:rPr lang="en-US" sz="1800" dirty="0" smtClean="0"/>
            </a:br>
            <a:r>
              <a:rPr lang="en-US" sz="1800" dirty="0" smtClean="0"/>
              <a:t>1		1			1</a:t>
            </a:r>
            <a:br>
              <a:rPr lang="en-US" sz="1800" dirty="0" smtClean="0"/>
            </a:br>
            <a:r>
              <a:rPr lang="en-US" sz="1800" dirty="0" smtClean="0"/>
              <a:t>2		2			57</a:t>
            </a:r>
            <a:br>
              <a:rPr lang="en-US" sz="1800" dirty="0" smtClean="0"/>
            </a:br>
            <a:r>
              <a:rPr lang="en-US" sz="1800" dirty="0" smtClean="0"/>
              <a:t>3		58			3,249</a:t>
            </a:r>
            <a:br>
              <a:rPr lang="en-US" sz="1800" dirty="0" smtClean="0"/>
            </a:br>
            <a:r>
              <a:rPr lang="en-US" sz="1800" dirty="0" smtClean="0"/>
              <a:t>4		1,682			185,193</a:t>
            </a:r>
            <a:br>
              <a:rPr lang="en-US" sz="1800" dirty="0" smtClean="0"/>
            </a:br>
            <a:r>
              <a:rPr lang="en-US" sz="1800" dirty="0" smtClean="0"/>
              <a:t>5		48,778			10,556,001</a:t>
            </a:r>
            <a:br>
              <a:rPr lang="en-US" sz="1800" dirty="0" smtClean="0"/>
            </a:br>
            <a:r>
              <a:rPr lang="en-US" sz="1800" dirty="0" smtClean="0"/>
              <a:t>6		1,414,562		</a:t>
            </a:r>
            <a:br>
              <a:rPr lang="en-US" sz="1800" dirty="0" smtClean="0"/>
            </a:br>
            <a:r>
              <a:rPr lang="en-US" sz="1800" dirty="0" smtClean="0"/>
              <a:t>7		41,022,298	</a:t>
            </a:r>
          </a:p>
          <a:p>
            <a:endParaRPr lang="en-US" dirty="0" smtClean="0"/>
          </a:p>
          <a:p>
            <a:r>
              <a:rPr lang="en-US" dirty="0" smtClean="0"/>
              <a:t>For the wide tree, 4 levels is too little</a:t>
            </a:r>
          </a:p>
          <a:p>
            <a:pPr lvl="1"/>
            <a:r>
              <a:rPr lang="en-US" dirty="0" smtClean="0"/>
              <a:t> If we had 4 levels there would be at most 185,193 × 57 = 10.556,001 pointers, but there are 20,000,000 records</a:t>
            </a:r>
          </a:p>
          <a:p>
            <a:pPr lvl="1"/>
            <a:r>
              <a:rPr lang="en-US" dirty="0" smtClean="0"/>
              <a:t>So it must be 5 levels</a:t>
            </a:r>
          </a:p>
          <a:p>
            <a:r>
              <a:rPr lang="en-US" dirty="0" smtClean="0"/>
              <a:t>Not for the wide tree we round up the number of levels</a:t>
            </a:r>
          </a:p>
          <a:p>
            <a:r>
              <a:rPr lang="en-US" dirty="0" smtClean="0"/>
              <a:t>Conclusion: it will be 5 levels exactly in the tree (accident of the example; in general could be some range)</a:t>
            </a:r>
          </a:p>
          <a:p>
            <a:r>
              <a:rPr lang="en-US" dirty="0" smtClean="0"/>
              <a:t>In search, there is one more level, but “outside” the tree, the file itself</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p:txBody>
          <a:bodyPr/>
          <a:lstStyle/>
          <a:p>
            <a:pPr defTabSz="914400"/>
            <a:r>
              <a:rPr lang="en-US" dirty="0" smtClean="0"/>
              <a:t>Elaboration On Rounding</a:t>
            </a:r>
          </a:p>
        </p:txBody>
      </p:sp>
      <p:sp>
        <p:nvSpPr>
          <p:cNvPr id="71683" name="Rectangle 3"/>
          <p:cNvSpPr>
            <a:spLocks noGrp="1" noChangeArrowheads="1"/>
          </p:cNvSpPr>
          <p:nvPr>
            <p:ph type="body" idx="4294967295"/>
          </p:nvPr>
        </p:nvSpPr>
        <p:spPr/>
        <p:txBody>
          <a:bodyPr/>
          <a:lstStyle/>
          <a:p>
            <a:pPr marL="342900" indent="-342900" defTabSz="914400"/>
            <a:r>
              <a:rPr lang="en-US" dirty="0" smtClean="0"/>
              <a:t>We </a:t>
            </a:r>
            <a:r>
              <a:rPr lang="en-US" b="1" i="1" dirty="0" smtClean="0">
                <a:solidFill>
                  <a:srgbClr val="FC0128"/>
                </a:solidFill>
              </a:rPr>
              <a:t>attempt</a:t>
            </a:r>
            <a:r>
              <a:rPr lang="en-US" dirty="0" smtClean="0"/>
              <a:t> to go as narrow and as wide as possible. We start by going purely narrow and purely wide, and this is what we have on the transparencies. However, rarely can we have such pure cases. As an analogy with 2-3 trees, going pure means 2, going wide means 3. But then we always get the number of leaves to be a power of 2 (narrow) or power of 3 (wide).</a:t>
            </a:r>
          </a:p>
          <a:p>
            <a:pPr marL="342900" indent="-342900" defTabSz="914400"/>
            <a:r>
              <a:rPr lang="en-US" dirty="0" smtClean="0"/>
              <a:t>If the number of leaves we want to get is not such a pure case, we need to compromise. I will explain in the case of 2-3, as the point of how to round is explainable there.</a:t>
            </a:r>
          </a:p>
          <a:p>
            <a:pPr marL="342900" indent="-342900" defTabSz="914400"/>
            <a:endParaRPr lang="en-US" dirty="0" smtClean="0"/>
          </a:p>
          <a:p>
            <a:pPr marL="342900" indent="-342900" defTabSz="914400"/>
            <a:endParaRPr lang="en-US" dirty="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p:txBody>
          <a:bodyPr/>
          <a:lstStyle/>
          <a:p>
            <a:r>
              <a:rPr lang="en-US" dirty="0" smtClean="0"/>
              <a:t>Elaboration On Rounding</a:t>
            </a:r>
          </a:p>
        </p:txBody>
      </p:sp>
      <p:sp>
        <p:nvSpPr>
          <p:cNvPr id="72707" name="Rectangle 3"/>
          <p:cNvSpPr>
            <a:spLocks noGrp="1" noChangeArrowheads="1"/>
          </p:cNvSpPr>
          <p:nvPr>
            <p:ph type="body" idx="4294967295"/>
          </p:nvPr>
        </p:nvSpPr>
        <p:spPr/>
        <p:txBody>
          <a:bodyPr/>
          <a:lstStyle/>
          <a:p>
            <a:r>
              <a:rPr lang="en-US" dirty="0" smtClean="0"/>
              <a:t>Say you are asking the question for narrowest/widest 2-3 tree with 18 leaves.</a:t>
            </a:r>
          </a:p>
          <a:p>
            <a:endParaRPr lang="en-US" dirty="0" smtClean="0"/>
          </a:p>
          <a:p>
            <a:r>
              <a:rPr lang="en-US" dirty="0" smtClean="0"/>
              <a:t>If you compute, you get the following:</a:t>
            </a:r>
          </a:p>
          <a:p>
            <a:endParaRPr lang="en-US" dirty="0" smtClean="0"/>
          </a:p>
          <a:p>
            <a:pPr>
              <a:buFont typeface="Monotype Sorts" pitchFamily="2" charset="2"/>
              <a:buNone/>
            </a:pPr>
            <a:r>
              <a:rPr lang="en-US" dirty="0" smtClean="0"/>
              <a:t>1        1</a:t>
            </a:r>
          </a:p>
          <a:p>
            <a:pPr>
              <a:buFont typeface="Monotype Sorts" pitchFamily="2" charset="2"/>
              <a:buNone/>
            </a:pPr>
            <a:r>
              <a:rPr lang="en-US" dirty="0" smtClean="0"/>
              <a:t>2        3</a:t>
            </a:r>
          </a:p>
          <a:p>
            <a:pPr>
              <a:buFont typeface="Monotype Sorts" pitchFamily="2" charset="2"/>
              <a:buNone/>
            </a:pPr>
            <a:r>
              <a:rPr lang="en-US" dirty="0" smtClean="0"/>
              <a:t>4        9</a:t>
            </a:r>
          </a:p>
          <a:p>
            <a:pPr>
              <a:buFont typeface="Monotype Sorts" pitchFamily="2" charset="2"/>
              <a:buNone/>
            </a:pPr>
            <a:r>
              <a:rPr lang="en-US" dirty="0" smtClean="0"/>
              <a:t>8       27</a:t>
            </a:r>
          </a:p>
          <a:p>
            <a:pPr>
              <a:buFont typeface="Monotype Sorts" pitchFamily="2" charset="2"/>
              <a:buNone/>
            </a:pPr>
            <a:r>
              <a:rPr lang="en-US" dirty="0" smtClean="0"/>
              <a:t>16     81</a:t>
            </a:r>
          </a:p>
          <a:p>
            <a:pPr>
              <a:buFont typeface="Monotype Sorts" pitchFamily="2" charset="2"/>
              <a:buNone/>
            </a:pPr>
            <a:r>
              <a:rPr lang="en-US" dirty="0" smtClean="0"/>
              <a:t>32</a:t>
            </a:r>
          </a:p>
          <a:p>
            <a:pPr>
              <a:buFont typeface="Monotype Sorts" pitchFamily="2" charset="2"/>
              <a:buNone/>
            </a:pPr>
            <a:r>
              <a:rPr lang="en-US" dirty="0" smtClean="0"/>
              <a:t>64</a:t>
            </a:r>
          </a:p>
          <a:p>
            <a:pPr>
              <a:buFont typeface="Monotype Sorts" pitchFamily="2" charset="2"/>
              <a:buNone/>
            </a:pPr>
            <a:endParaRPr lang="en-US" dirty="0" smtClean="0"/>
          </a:p>
          <a:p>
            <a:pPr>
              <a:buFont typeface="Monotype Sorts" pitchFamily="2" charset="2"/>
              <a:buNone/>
            </a:pPr>
            <a:r>
              <a:rPr lang="en-US" dirty="0" smtClean="0"/>
              <a:t>etc.</a:t>
            </a:r>
          </a:p>
          <a:p>
            <a:endParaRPr lang="en-US"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p:txBody>
          <a:bodyPr/>
          <a:lstStyle/>
          <a:p>
            <a:pPr defTabSz="914400"/>
            <a:r>
              <a:rPr lang="en-US" dirty="0" smtClean="0"/>
              <a:t>Elaboration On Rounding</a:t>
            </a:r>
          </a:p>
        </p:txBody>
      </p:sp>
      <p:sp>
        <p:nvSpPr>
          <p:cNvPr id="73731" name="Rectangle 3"/>
          <p:cNvSpPr>
            <a:spLocks noGrp="1" noChangeArrowheads="1"/>
          </p:cNvSpPr>
          <p:nvPr>
            <p:ph type="body" idx="4294967295"/>
          </p:nvPr>
        </p:nvSpPr>
        <p:spPr/>
        <p:txBody>
          <a:bodyPr/>
          <a:lstStyle/>
          <a:p>
            <a:pPr marL="342900" indent="-342900" defTabSz="914400">
              <a:lnSpc>
                <a:spcPct val="80000"/>
              </a:lnSpc>
            </a:pPr>
            <a:r>
              <a:rPr lang="en-US" sz="2000" dirty="0" smtClean="0"/>
              <a:t>What this tells me:</a:t>
            </a:r>
          </a:p>
          <a:p>
            <a:pPr marL="342900" indent="-342900" defTabSz="914400">
              <a:lnSpc>
                <a:spcPct val="80000"/>
              </a:lnSpc>
            </a:pPr>
            <a:endParaRPr lang="en-US" sz="2000" dirty="0" smtClean="0"/>
          </a:p>
          <a:p>
            <a:pPr marL="342900" indent="-342900" defTabSz="914400">
              <a:lnSpc>
                <a:spcPct val="80000"/>
              </a:lnSpc>
            </a:pPr>
            <a:r>
              <a:rPr lang="en-US" sz="2000" dirty="0" smtClean="0"/>
              <a:t>No matter how narrow you go (pure narrow case), you have to have at least 32 leaves on level 6. So you cannot have a 2-3 tree with 6 levels and 18 leaves. However you can have (this is not a proof, but you can convince yourself in this case by simple playing with the example) that if you take the narrowest tree of 5 levels, one that has only 16 nodes, that you can insert into it 2 additional leaves, without increasing the number of levels. So the tree is in some sense "as narrow as possible." In summary, you find the position between levels (5 and 6 in this example), and round down. And this will work, because leaves can be inserted (again I did not give a proof) without needing more than 5 levels.</a:t>
            </a:r>
          </a:p>
          <a:p>
            <a:pPr marL="342900" indent="-342900" defTabSz="914400">
              <a:lnSpc>
                <a:spcPct val="80000"/>
              </a:lnSpc>
            </a:pPr>
            <a:endParaRPr lang="en-US" sz="2000" dirty="0" smtClean="0"/>
          </a:p>
          <a:p>
            <a:pPr marL="342900" indent="-342900" defTabSz="914400">
              <a:lnSpc>
                <a:spcPct val="80000"/>
              </a:lnSpc>
            </a:pPr>
            <a:r>
              <a:rPr lang="en-US" sz="2000" dirty="0" smtClean="0"/>
              <a:t>If you go pure wide way, than you get then you fall between levels 3 and 4.  No matter how wide you go, there is no way you will have more than 9 leaves, but you need 18. It can be shown (again no proof) that rounding up (from 3 to 4) is enough. Intuitively, one can get it by removing 27 − 18 = 9 leaves from the purely wide tree of 4 levels.</a:t>
            </a:r>
          </a:p>
          <a:p>
            <a:pPr marL="342900" indent="-342900" defTabSz="914400">
              <a:lnSpc>
                <a:spcPct val="80000"/>
              </a:lnSpc>
            </a:pPr>
            <a:endParaRPr lang="en-US" sz="2000"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74755"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74756" name="Rectangle 4"/>
          <p:cNvSpPr>
            <a:spLocks noGrp="1" noChangeArrowheads="1"/>
          </p:cNvSpPr>
          <p:nvPr>
            <p:ph type="title" idx="4294967295"/>
          </p:nvPr>
        </p:nvSpPr>
        <p:spPr/>
        <p:txBody>
          <a:bodyPr/>
          <a:lstStyle/>
          <a:p>
            <a:r>
              <a:rPr lang="en-US" dirty="0" smtClean="0"/>
              <a:t>An Example</a:t>
            </a:r>
          </a:p>
        </p:txBody>
      </p:sp>
      <p:sp>
        <p:nvSpPr>
          <p:cNvPr id="74757" name="Rectangle 5"/>
          <p:cNvSpPr>
            <a:spLocks noGrp="1" noChangeArrowheads="1"/>
          </p:cNvSpPr>
          <p:nvPr>
            <p:ph type="body" idx="4294967295"/>
          </p:nvPr>
        </p:nvSpPr>
        <p:spPr/>
        <p:txBody>
          <a:bodyPr/>
          <a:lstStyle/>
          <a:p>
            <a:r>
              <a:rPr lang="en-US" dirty="0" smtClean="0"/>
              <a:t>How does this compare with a sorted file?</a:t>
            </a:r>
          </a:p>
          <a:p>
            <a:r>
              <a:rPr lang="en-US" dirty="0" smtClean="0"/>
              <a:t>If a file is sorted, it fits in at least 20,000,000 / 20 = 1,000,000 blocks, therefore:</a:t>
            </a:r>
          </a:p>
          <a:p>
            <a:pPr lvl="4"/>
            <a:endParaRPr lang="en-US" dirty="0" smtClean="0"/>
          </a:p>
          <a:p>
            <a:pPr>
              <a:buFont typeface="Monotype Sorts" pitchFamily="2" charset="2"/>
              <a:buNone/>
            </a:pPr>
            <a:r>
              <a:rPr lang="en-US" dirty="0" smtClean="0"/>
              <a:t>	Binary search will take ceiling of log</a:t>
            </a:r>
            <a:r>
              <a:rPr lang="en-US" baseline="-25000" dirty="0" smtClean="0"/>
              <a:t>2</a:t>
            </a:r>
            <a:r>
              <a:rPr lang="en-US" dirty="0" smtClean="0"/>
              <a:t>(1,000,000) = 20 block accesses</a:t>
            </a:r>
          </a:p>
          <a:p>
            <a:pPr lvl="4">
              <a:buFontTx/>
              <a:buNone/>
            </a:pPr>
            <a:endParaRPr lang="en-US" dirty="0" smtClean="0"/>
          </a:p>
          <a:p>
            <a:r>
              <a:rPr lang="en-US" dirty="0" smtClean="0"/>
              <a:t>As the narrow tree had 5 levels, we needed at most 6 block accesses (5 for the tree, 1 for the file)</a:t>
            </a:r>
          </a:p>
          <a:p>
            <a:pPr lvl="1"/>
            <a:r>
              <a:rPr lang="en-US" sz="2400" dirty="0" smtClean="0"/>
              <a:t>We say “at most” as in general there is a difference in the number of levels between a narrow and a wide tree, so it is not the case of our example in which we could say “we needed exactly 6 block accesses”</a:t>
            </a:r>
          </a:p>
          <a:p>
            <a:pPr lvl="1"/>
            <a:r>
              <a:rPr lang="en-US" sz="2400" dirty="0" smtClean="0"/>
              <a:t>But if the page/block size is larger, this will be even better</a:t>
            </a:r>
          </a:p>
          <a:p>
            <a:pPr lvl="4"/>
            <a:endParaRPr lang="en-US" dirty="0" smtClean="0"/>
          </a:p>
          <a:p>
            <a:r>
              <a:rPr lang="en-US" dirty="0" smtClean="0"/>
              <a:t>A 2-3 tree, better than sorting but not by much</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p:txBody>
          <a:bodyPr/>
          <a:lstStyle/>
          <a:p>
            <a:pPr defTabSz="914400"/>
            <a:r>
              <a:rPr lang="en-US" dirty="0" smtClean="0"/>
              <a:t>Finding 10 Records</a:t>
            </a:r>
          </a:p>
        </p:txBody>
      </p:sp>
      <p:sp>
        <p:nvSpPr>
          <p:cNvPr id="75779" name="Rectangle 3"/>
          <p:cNvSpPr>
            <a:spLocks noGrp="1" noChangeArrowheads="1"/>
          </p:cNvSpPr>
          <p:nvPr>
            <p:ph type="body" idx="4294967295"/>
          </p:nvPr>
        </p:nvSpPr>
        <p:spPr/>
        <p:txBody>
          <a:bodyPr/>
          <a:lstStyle/>
          <a:p>
            <a:pPr marL="342900" indent="-342900" defTabSz="914400"/>
            <a:r>
              <a:rPr lang="en-US" dirty="0" smtClean="0"/>
              <a:t>So how many block accesses are needed for reading, say 10 records?</a:t>
            </a:r>
          </a:p>
          <a:p>
            <a:pPr marL="342900" indent="-342900" defTabSz="914400"/>
            <a:r>
              <a:rPr lang="en-US" dirty="0" smtClean="0"/>
              <a:t>If the 10 records are “random,” then we need possibly close to 60 block accesses to get them, 6 accesses per record</a:t>
            </a:r>
          </a:p>
          <a:p>
            <a:pPr marL="742950" lvl="1" indent="-285750" defTabSz="914400"/>
            <a:r>
              <a:rPr lang="en-US" dirty="0" smtClean="0"/>
              <a:t>In fact, somewhat less, as likely the top levels of the B-tree are cashed and therefore no need to read them again for each search of one of the 10 records of interest</a:t>
            </a:r>
          </a:p>
          <a:p>
            <a:pPr marL="342900" indent="-342900" defTabSz="914400"/>
            <a:r>
              <a:rPr lang="en-US" dirty="0" smtClean="0"/>
              <a:t>Even if the 10 records are consecutive, then as the file is not clustered, they will still (likely be) in 10 different blocks of the file, </a:t>
            </a:r>
            <a:r>
              <a:rPr lang="en-US" b="1" i="1" dirty="0" smtClean="0">
                <a:solidFill>
                  <a:srgbClr val="FC0128"/>
                </a:solidFill>
              </a:rPr>
              <a:t>but “pointed from” 1 or 2 leaf nodes of the tree</a:t>
            </a:r>
          </a:p>
          <a:p>
            <a:pPr marL="742950" lvl="1" indent="-285750" defTabSz="914400"/>
            <a:r>
              <a:rPr lang="en-US" dirty="0" smtClean="0"/>
              <a:t>We do not know exactly how much we need to spend traversing the index, worst case to access 2 leaves we may have 2 completely disjoint paths starting from the root, but this is unlikely</a:t>
            </a:r>
          </a:p>
          <a:p>
            <a:pPr marL="742950" lvl="1" indent="-285750" defTabSz="914400"/>
            <a:r>
              <a:rPr lang="en-US" dirty="0" smtClean="0"/>
              <a:t>In addition, maybe the index leaf blocks are chained so it is easy to go from a leaf to the following leaf</a:t>
            </a:r>
          </a:p>
          <a:p>
            <a:pPr marL="742950" lvl="1" indent="-285750" defTabSz="914400"/>
            <a:r>
              <a:rPr lang="en-US" dirty="0" smtClean="0"/>
              <a:t>So in this case, seems like 16 or 17 block accesses in most cases</a:t>
            </a:r>
          </a:p>
          <a:p>
            <a:pPr marL="342900" indent="-342900" defTabSz="914400"/>
            <a:endParaRPr lang="en-US"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23556"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23557" name="Rectangle 4"/>
          <p:cNvSpPr>
            <a:spLocks noGrp="1" noChangeArrowheads="1"/>
          </p:cNvSpPr>
          <p:nvPr>
            <p:ph type="title" idx="4294967295"/>
          </p:nvPr>
        </p:nvSpPr>
        <p:spPr/>
        <p:txBody>
          <a:bodyPr/>
          <a:lstStyle/>
          <a:p>
            <a:r>
              <a:rPr lang="en-US" dirty="0" smtClean="0"/>
              <a:t>An Example</a:t>
            </a:r>
          </a:p>
        </p:txBody>
      </p:sp>
      <p:sp>
        <p:nvSpPr>
          <p:cNvPr id="23558" name="Rectangle 5"/>
          <p:cNvSpPr>
            <a:spLocks noGrp="1" noChangeArrowheads="1"/>
          </p:cNvSpPr>
          <p:nvPr>
            <p:ph type="body" idx="4294967295"/>
          </p:nvPr>
        </p:nvSpPr>
        <p:spPr/>
        <p:txBody>
          <a:bodyPr/>
          <a:lstStyle/>
          <a:p>
            <a:r>
              <a:rPr lang="en-US" dirty="0" smtClean="0"/>
              <a:t>We will now assume that we </a:t>
            </a:r>
            <a:r>
              <a:rPr lang="en-US" b="1" i="1" dirty="0" smtClean="0">
                <a:solidFill>
                  <a:srgbClr val="FC0128"/>
                </a:solidFill>
              </a:rPr>
              <a:t>are</a:t>
            </a:r>
            <a:r>
              <a:rPr lang="en-US" dirty="0" smtClean="0"/>
              <a:t> permitted to reorganize the data file and therefore we decide to cluster it</a:t>
            </a:r>
          </a:p>
          <a:p>
            <a:r>
              <a:rPr lang="en-US" dirty="0" smtClean="0"/>
              <a:t>We will in fact treat the file as the lowest level of the tree</a:t>
            </a:r>
          </a:p>
          <a:p>
            <a:r>
              <a:rPr lang="en-US" dirty="0" smtClean="0"/>
              <a:t>The tree will have two types of nodes:</a:t>
            </a:r>
          </a:p>
          <a:p>
            <a:pPr lvl="1"/>
            <a:r>
              <a:rPr lang="en-US" dirty="0" smtClean="0"/>
              <a:t>nodes containing indexes and pointers as before</a:t>
            </a:r>
          </a:p>
          <a:p>
            <a:pPr lvl="1"/>
            <a:r>
              <a:rPr lang="en-US" dirty="0" smtClean="0"/>
              <a:t>nodes containing the data file</a:t>
            </a:r>
          </a:p>
          <a:p>
            <a:r>
              <a:rPr lang="en-US" b="1" i="1" dirty="0" smtClean="0">
                <a:solidFill>
                  <a:srgbClr val="FC0128"/>
                </a:solidFill>
              </a:rPr>
              <a:t>The leaf level of the tree will in fact be the file</a:t>
            </a:r>
          </a:p>
          <a:p>
            <a:r>
              <a:rPr lang="en-US" dirty="0" smtClean="0"/>
              <a:t>We have seen this before</a:t>
            </a:r>
          </a:p>
        </p:txBody>
      </p:sp>
      <p:graphicFrame>
        <p:nvGraphicFramePr>
          <p:cNvPr id="23554" name="Object 6"/>
          <p:cNvGraphicFramePr>
            <a:graphicFrameLocks noGrp="1" noChangeAspect="1"/>
          </p:cNvGraphicFramePr>
          <p:nvPr>
            <p:ph sz="half" idx="4294967295"/>
          </p:nvPr>
        </p:nvGraphicFramePr>
        <p:xfrm>
          <a:off x="1295400" y="4733925"/>
          <a:ext cx="7162800" cy="2406650"/>
        </p:xfrm>
        <a:graphic>
          <a:graphicData uri="http://schemas.openxmlformats.org/presentationml/2006/ole">
            <mc:AlternateContent xmlns:mc="http://schemas.openxmlformats.org/markup-compatibility/2006">
              <mc:Choice xmlns:v="urn:schemas-microsoft-com:vml" Requires="v">
                <p:oleObj spid="_x0000_s23561" name="Visio" r:id="rId4" imgW="8435721" imgH="2835021" progId="Visio.Drawing.11">
                  <p:embed/>
                </p:oleObj>
              </mc:Choice>
              <mc:Fallback>
                <p:oleObj name="Visio" r:id="rId4" imgW="8435721" imgH="2835021"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4733925"/>
                        <a:ext cx="7162800" cy="240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76803"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76804" name="Rectangle 4"/>
          <p:cNvSpPr>
            <a:spLocks noGrp="1" noChangeArrowheads="1"/>
          </p:cNvSpPr>
          <p:nvPr>
            <p:ph type="title" idx="4294967295"/>
          </p:nvPr>
        </p:nvSpPr>
        <p:spPr/>
        <p:txBody>
          <a:bodyPr/>
          <a:lstStyle/>
          <a:p>
            <a:r>
              <a:rPr lang="en-US" dirty="0" smtClean="0"/>
              <a:t>An Example</a:t>
            </a:r>
          </a:p>
        </p:txBody>
      </p:sp>
      <p:sp>
        <p:nvSpPr>
          <p:cNvPr id="76805" name="Rectangle 5"/>
          <p:cNvSpPr>
            <a:spLocks noGrp="1" noChangeArrowheads="1"/>
          </p:cNvSpPr>
          <p:nvPr>
            <p:ph type="body" idx="4294967295"/>
          </p:nvPr>
        </p:nvSpPr>
        <p:spPr/>
        <p:txBody>
          <a:bodyPr/>
          <a:lstStyle/>
          <a:p>
            <a:r>
              <a:rPr lang="en-US" dirty="0" smtClean="0"/>
              <a:t>For our example, at most 20 records fit in a block</a:t>
            </a:r>
          </a:p>
          <a:p>
            <a:r>
              <a:rPr lang="en-US" dirty="0" smtClean="0"/>
              <a:t>Each block of the file will contain between 10 and 20 records</a:t>
            </a:r>
          </a:p>
          <a:p>
            <a:r>
              <a:rPr lang="en-US" dirty="0" smtClean="0"/>
              <a:t>So the bottom level is just like any node in a B-tree, but because the “items” are bigger, the value of m is different, it is m = 20</a:t>
            </a:r>
          </a:p>
          <a:p>
            <a:r>
              <a:rPr lang="en-US" dirty="0" smtClean="0"/>
              <a:t>So when we insert a record in the right block, there may be now 21 records in a block and we need to split a block into 2 blocks</a:t>
            </a:r>
          </a:p>
          <a:p>
            <a:pPr lvl="1"/>
            <a:r>
              <a:rPr lang="en-US" dirty="0" smtClean="0"/>
              <a:t>This may propagate up</a:t>
            </a:r>
          </a:p>
          <a:p>
            <a:r>
              <a:rPr lang="en-US" dirty="0" smtClean="0"/>
              <a:t>Similarly for deletion</a:t>
            </a:r>
          </a:p>
          <a:p>
            <a:r>
              <a:rPr lang="en-US" dirty="0" smtClean="0"/>
              <a:t>We will examine how a tree can develop in two extreme cases:</a:t>
            </a:r>
          </a:p>
          <a:p>
            <a:pPr lvl="1"/>
            <a:r>
              <a:rPr lang="en-US" dirty="0" smtClean="0"/>
              <a:t>“narrowest” possible</a:t>
            </a:r>
          </a:p>
          <a:p>
            <a:pPr lvl="1"/>
            <a:r>
              <a:rPr lang="en-US" dirty="0" smtClean="0"/>
              <a:t>“widest possible</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24580"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24581" name="Rectangle 4"/>
          <p:cNvSpPr>
            <a:spLocks noGrp="1" noChangeArrowheads="1"/>
          </p:cNvSpPr>
          <p:nvPr>
            <p:ph type="title" idx="4294967295"/>
          </p:nvPr>
        </p:nvSpPr>
        <p:spPr>
          <a:noFill/>
        </p:spPr>
        <p:txBody>
          <a:bodyPr lIns="102590" tIns="51296" rIns="102590" bIns="51296"/>
          <a:lstStyle/>
          <a:p>
            <a:pPr defTabSz="914400"/>
            <a:r>
              <a:rPr lang="en-US" dirty="0" smtClean="0"/>
              <a:t>An Example</a:t>
            </a:r>
          </a:p>
        </p:txBody>
      </p:sp>
      <p:graphicFrame>
        <p:nvGraphicFramePr>
          <p:cNvPr id="24578" name="Object 5"/>
          <p:cNvGraphicFramePr>
            <a:graphicFrameLocks/>
          </p:cNvGraphicFramePr>
          <p:nvPr/>
        </p:nvGraphicFramePr>
        <p:xfrm>
          <a:off x="922338" y="1641475"/>
          <a:ext cx="8156575" cy="3435350"/>
        </p:xfrm>
        <a:graphic>
          <a:graphicData uri="http://schemas.openxmlformats.org/presentationml/2006/ole">
            <mc:AlternateContent xmlns:mc="http://schemas.openxmlformats.org/markup-compatibility/2006">
              <mc:Choice xmlns:v="urn:schemas-microsoft-com:vml" Requires="v">
                <p:oleObj spid="_x0000_s24585" name="Visio" r:id="rId4" imgW="7425000" imgH="3041640" progId="Visio.Drawing.11">
                  <p:embed/>
                </p:oleObj>
              </mc:Choice>
              <mc:Fallback>
                <p:oleObj name="Visio" r:id="rId4" imgW="7425000" imgH="3041640" progId="Visio.Drawing.11">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2338" y="1641475"/>
                        <a:ext cx="8156575" cy="343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2" name="Text Box 6"/>
          <p:cNvSpPr txBox="1">
            <a:spLocks noChangeArrowheads="1"/>
          </p:cNvSpPr>
          <p:nvPr/>
        </p:nvSpPr>
        <p:spPr bwMode="auto">
          <a:xfrm>
            <a:off x="762000" y="5791200"/>
            <a:ext cx="8666163" cy="1562100"/>
          </a:xfrm>
          <a:prstGeom prst="rect">
            <a:avLst/>
          </a:prstGeom>
          <a:noFill/>
          <a:ln w="9525">
            <a:noFill/>
            <a:miter lim="800000"/>
            <a:headEnd/>
            <a:tailEnd/>
          </a:ln>
        </p:spPr>
        <p:txBody>
          <a:bodyPr lIns="101882" tIns="50941" rIns="101882" bIns="50941">
            <a:spAutoFit/>
          </a:bodyPr>
          <a:lstStyle/>
          <a:p>
            <a:pPr defTabSz="1019175">
              <a:spcBef>
                <a:spcPct val="50000"/>
              </a:spcBef>
            </a:pPr>
            <a:r>
              <a:rPr lang="en-US" dirty="0">
                <a:solidFill>
                  <a:srgbClr val="00279F"/>
                </a:solidFill>
              </a:rPr>
              <a:t>For each leaf node (that is a block of the file), there is a pointer associated with the largest key value from the key values appearing in the block; the pointer points from the level just  above the leaf of the structure</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77827"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77828" name="Rectangle 4"/>
          <p:cNvSpPr>
            <a:spLocks noGrp="1" noChangeArrowheads="1"/>
          </p:cNvSpPr>
          <p:nvPr>
            <p:ph type="title" idx="4294967295"/>
          </p:nvPr>
        </p:nvSpPr>
        <p:spPr/>
        <p:txBody>
          <a:bodyPr/>
          <a:lstStyle/>
          <a:p>
            <a:r>
              <a:rPr lang="en-US" dirty="0" smtClean="0"/>
              <a:t>An Example</a:t>
            </a:r>
          </a:p>
        </p:txBody>
      </p:sp>
      <p:sp>
        <p:nvSpPr>
          <p:cNvPr id="77829" name="Rectangle 5"/>
          <p:cNvSpPr>
            <a:spLocks noGrp="1" noChangeArrowheads="1"/>
          </p:cNvSpPr>
          <p:nvPr>
            <p:ph type="body" idx="4294967295"/>
          </p:nvPr>
        </p:nvSpPr>
        <p:spPr/>
        <p:txBody>
          <a:bodyPr/>
          <a:lstStyle/>
          <a:p>
            <a:pPr>
              <a:buFont typeface="Monotype Sorts" pitchFamily="2" charset="2"/>
              <a:buNone/>
            </a:pPr>
            <a:r>
              <a:rPr lang="en-US" dirty="0" smtClean="0"/>
              <a:t>	</a:t>
            </a:r>
            <a:r>
              <a:rPr lang="en-US" sz="1800" dirty="0" smtClean="0"/>
              <a:t>Level		Nodes in a narrow tree		Nodes in a wide tree</a:t>
            </a:r>
            <a:br>
              <a:rPr lang="en-US" sz="1800" dirty="0" smtClean="0"/>
            </a:br>
            <a:r>
              <a:rPr lang="en-US" sz="1800" dirty="0" smtClean="0"/>
              <a:t/>
            </a:r>
            <a:br>
              <a:rPr lang="en-US" sz="1800" dirty="0" smtClean="0"/>
            </a:br>
            <a:r>
              <a:rPr lang="en-US" sz="1800" dirty="0" smtClean="0"/>
              <a:t>1		1			1</a:t>
            </a:r>
            <a:br>
              <a:rPr lang="en-US" sz="1800" dirty="0" smtClean="0"/>
            </a:br>
            <a:r>
              <a:rPr lang="en-US" sz="1800" dirty="0" smtClean="0"/>
              <a:t>2		2			57</a:t>
            </a:r>
            <a:br>
              <a:rPr lang="en-US" sz="1800" dirty="0" smtClean="0"/>
            </a:br>
            <a:r>
              <a:rPr lang="en-US" sz="1800" dirty="0" smtClean="0"/>
              <a:t>3		58			3,249</a:t>
            </a:r>
            <a:br>
              <a:rPr lang="en-US" sz="1800" dirty="0" smtClean="0"/>
            </a:br>
            <a:r>
              <a:rPr lang="en-US" sz="1800" dirty="0" smtClean="0"/>
              <a:t>4		1,682			185,193</a:t>
            </a:r>
            <a:br>
              <a:rPr lang="en-US" sz="1800" dirty="0" smtClean="0"/>
            </a:br>
            <a:r>
              <a:rPr lang="en-US" sz="1800" dirty="0" smtClean="0"/>
              <a:t>5		48,778			10,556,001</a:t>
            </a:r>
            <a:br>
              <a:rPr lang="en-US" sz="1800" dirty="0" smtClean="0"/>
            </a:br>
            <a:r>
              <a:rPr lang="en-US" sz="1800" dirty="0" smtClean="0"/>
              <a:t>6		1,414,562		</a:t>
            </a:r>
            <a:br>
              <a:rPr lang="en-US" sz="1800" dirty="0" smtClean="0"/>
            </a:br>
            <a:r>
              <a:rPr lang="en-US" sz="1800" dirty="0" smtClean="0"/>
              <a:t>7		41,022,298	</a:t>
            </a:r>
          </a:p>
          <a:p>
            <a:endParaRPr lang="en-US" sz="1800" dirty="0" smtClean="0"/>
          </a:p>
          <a:p>
            <a:r>
              <a:rPr lang="en-US" dirty="0" smtClean="0"/>
              <a:t>Let us consider the trees, without the file level for now</a:t>
            </a:r>
          </a:p>
          <a:p>
            <a:r>
              <a:rPr lang="en-US" dirty="0" smtClean="0"/>
              <a:t>For the narrow tree, we must get a total of 20,000,000 / 10 = 2,000,000 pointers in the lowest level</a:t>
            </a:r>
          </a:p>
          <a:p>
            <a:r>
              <a:rPr lang="en-US" dirty="0" smtClean="0"/>
              <a:t>So we need 2,000,000 / 29 = 68,965.5... nodes</a:t>
            </a:r>
          </a:p>
          <a:p>
            <a:r>
              <a:rPr lang="en-US" dirty="0" smtClean="0"/>
              <a:t>So it is between level 5 and 6, so must be 5</a:t>
            </a:r>
          </a:p>
          <a:p>
            <a:pPr lvl="1"/>
            <a:r>
              <a:rPr lang="en-US" dirty="0" smtClean="0"/>
              <a:t>Rounding down as before</a:t>
            </a:r>
          </a:p>
        </p:txBody>
      </p:sp>
      <p:sp>
        <p:nvSpPr>
          <p:cNvPr id="77830" name="Text Box 6"/>
          <p:cNvSpPr txBox="1">
            <a:spLocks noChangeArrowheads="1"/>
          </p:cNvSpPr>
          <p:nvPr/>
        </p:nvSpPr>
        <p:spPr bwMode="auto">
          <a:xfrm>
            <a:off x="7210425" y="7453313"/>
            <a:ext cx="2847975" cy="311150"/>
          </a:xfrm>
          <a:prstGeom prst="rect">
            <a:avLst/>
          </a:prstGeom>
          <a:solidFill>
            <a:srgbClr val="FFFFFF"/>
          </a:solidFill>
          <a:ln w="9525">
            <a:noFill/>
            <a:miter lim="800000"/>
            <a:headEnd/>
            <a:tailEnd/>
          </a:ln>
        </p:spPr>
        <p:txBody>
          <a:bodyPr lIns="101882" tIns="50941" rIns="101882" bIns="50941">
            <a:spAutoFit/>
          </a:bodyPr>
          <a:lstStyle/>
          <a:p>
            <a:pPr defTabSz="1019175"/>
            <a:r>
              <a:rPr lang="en-US" sz="1300" dirty="0">
                <a:solidFill>
                  <a:srgbClr val="009900"/>
                </a:solidFill>
                <a:latin typeface="Helvetica" pitchFamily="34" charset="0"/>
              </a:rPr>
              <a:t>©Zvi M. Kedem</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38915"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38916" name="Rectangle 4"/>
          <p:cNvSpPr>
            <a:spLocks noGrp="1" noChangeArrowheads="1"/>
          </p:cNvSpPr>
          <p:nvPr>
            <p:ph type="title" idx="4294967295"/>
          </p:nvPr>
        </p:nvSpPr>
        <p:spPr/>
        <p:txBody>
          <a:bodyPr/>
          <a:lstStyle/>
          <a:p>
            <a:r>
              <a:rPr lang="en-US" dirty="0" smtClean="0"/>
              <a:t>What Is A File?</a:t>
            </a:r>
          </a:p>
        </p:txBody>
      </p:sp>
      <p:sp>
        <p:nvSpPr>
          <p:cNvPr id="38917" name="Rectangle 5"/>
          <p:cNvSpPr>
            <a:spLocks noGrp="1" noChangeArrowheads="1"/>
          </p:cNvSpPr>
          <p:nvPr>
            <p:ph type="body" idx="4294967295"/>
          </p:nvPr>
        </p:nvSpPr>
        <p:spPr/>
        <p:txBody>
          <a:bodyPr/>
          <a:lstStyle/>
          <a:p>
            <a:r>
              <a:rPr lang="en-US" dirty="0" smtClean="0"/>
              <a:t>Records are stored in blocks</a:t>
            </a:r>
          </a:p>
          <a:p>
            <a:pPr lvl="1"/>
            <a:r>
              <a:rPr lang="en-US" dirty="0" smtClean="0"/>
              <a:t>This gives the mapping between a “logical” file and a “physical” file</a:t>
            </a:r>
          </a:p>
          <a:p>
            <a:endParaRPr lang="en-US" dirty="0" smtClean="0"/>
          </a:p>
          <a:p>
            <a:r>
              <a:rPr lang="en-US" dirty="0" smtClean="0"/>
              <a:t>Assumptions (some to simplify presentation for now)</a:t>
            </a:r>
          </a:p>
          <a:p>
            <a:pPr lvl="1"/>
            <a:r>
              <a:rPr lang="en-US" dirty="0" smtClean="0"/>
              <a:t>Fixed size records</a:t>
            </a:r>
          </a:p>
          <a:p>
            <a:pPr lvl="1"/>
            <a:r>
              <a:rPr lang="en-US" dirty="0" smtClean="0"/>
              <a:t>No record spans more than one block</a:t>
            </a:r>
          </a:p>
          <a:p>
            <a:pPr lvl="1"/>
            <a:r>
              <a:rPr lang="en-US" dirty="0" smtClean="0"/>
              <a:t>There are, in general, several records in a block</a:t>
            </a:r>
          </a:p>
          <a:p>
            <a:pPr lvl="1"/>
            <a:r>
              <a:rPr lang="en-US" dirty="0" smtClean="0"/>
              <a:t>There is some “left over” space in a block as needed later (for chaining the blocks of the file)</a:t>
            </a:r>
          </a:p>
          <a:p>
            <a:pPr lvl="1"/>
            <a:endParaRPr lang="en-US" dirty="0" smtClean="0"/>
          </a:p>
          <a:p>
            <a:r>
              <a:rPr lang="en-US" dirty="0" smtClean="0"/>
              <a:t>We assume that each relation is stored as a file</a:t>
            </a:r>
          </a:p>
          <a:p>
            <a:r>
              <a:rPr lang="en-US" dirty="0" smtClean="0"/>
              <a:t>Each tuple is a record in the file</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78851"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78852" name="Rectangle 4"/>
          <p:cNvSpPr>
            <a:spLocks noGrp="1" noChangeArrowheads="1"/>
          </p:cNvSpPr>
          <p:nvPr>
            <p:ph type="title" idx="4294967295"/>
          </p:nvPr>
        </p:nvSpPr>
        <p:spPr/>
        <p:txBody>
          <a:bodyPr/>
          <a:lstStyle/>
          <a:p>
            <a:r>
              <a:rPr lang="en-US" dirty="0" smtClean="0"/>
              <a:t>An Example</a:t>
            </a:r>
          </a:p>
        </p:txBody>
      </p:sp>
      <p:sp>
        <p:nvSpPr>
          <p:cNvPr id="78853" name="Rectangle 5"/>
          <p:cNvSpPr>
            <a:spLocks noGrp="1" noChangeArrowheads="1"/>
          </p:cNvSpPr>
          <p:nvPr>
            <p:ph type="body" idx="4294967295"/>
          </p:nvPr>
        </p:nvSpPr>
        <p:spPr/>
        <p:txBody>
          <a:bodyPr/>
          <a:lstStyle/>
          <a:p>
            <a:pPr>
              <a:buFont typeface="Monotype Sorts" pitchFamily="2" charset="2"/>
              <a:buNone/>
            </a:pPr>
            <a:r>
              <a:rPr lang="en-US" dirty="0" smtClean="0"/>
              <a:t>	</a:t>
            </a:r>
            <a:r>
              <a:rPr lang="en-US" sz="1800" dirty="0" smtClean="0"/>
              <a:t>Level		Nodes in a narrow tree		Nodes in a wide tree</a:t>
            </a:r>
            <a:br>
              <a:rPr lang="en-US" sz="1800" dirty="0" smtClean="0"/>
            </a:br>
            <a:r>
              <a:rPr lang="en-US" sz="1800" dirty="0" smtClean="0"/>
              <a:t/>
            </a:r>
            <a:br>
              <a:rPr lang="en-US" sz="1800" dirty="0" smtClean="0"/>
            </a:br>
            <a:r>
              <a:rPr lang="en-US" sz="1800" dirty="0" smtClean="0"/>
              <a:t>1		1			1</a:t>
            </a:r>
            <a:br>
              <a:rPr lang="en-US" sz="1800" dirty="0" smtClean="0"/>
            </a:br>
            <a:r>
              <a:rPr lang="en-US" sz="1800" dirty="0" smtClean="0"/>
              <a:t>2		2			57</a:t>
            </a:r>
            <a:br>
              <a:rPr lang="en-US" sz="1800" dirty="0" smtClean="0"/>
            </a:br>
            <a:r>
              <a:rPr lang="en-US" sz="1800" dirty="0" smtClean="0"/>
              <a:t>3		58			3,249</a:t>
            </a:r>
            <a:br>
              <a:rPr lang="en-US" sz="1800" dirty="0" smtClean="0"/>
            </a:br>
            <a:r>
              <a:rPr lang="en-US" sz="1800" dirty="0" smtClean="0"/>
              <a:t>4		1,682			185,193</a:t>
            </a:r>
            <a:br>
              <a:rPr lang="en-US" sz="1800" dirty="0" smtClean="0"/>
            </a:br>
            <a:r>
              <a:rPr lang="en-US" sz="1800" dirty="0" smtClean="0"/>
              <a:t>5		48,778			10,556,001</a:t>
            </a:r>
            <a:br>
              <a:rPr lang="en-US" sz="1800" dirty="0" smtClean="0"/>
            </a:br>
            <a:r>
              <a:rPr lang="en-US" sz="1800" dirty="0" smtClean="0"/>
              <a:t>6		1,414,562		</a:t>
            </a:r>
            <a:br>
              <a:rPr lang="en-US" sz="1800" dirty="0" smtClean="0"/>
            </a:br>
            <a:r>
              <a:rPr lang="en-US" sz="1800" dirty="0" smtClean="0"/>
              <a:t>7		41,022,298	</a:t>
            </a:r>
          </a:p>
          <a:p>
            <a:endParaRPr lang="en-US" sz="1800" dirty="0" smtClean="0"/>
          </a:p>
          <a:p>
            <a:r>
              <a:rPr lang="en-US" dirty="0" smtClean="0"/>
              <a:t>For the wide tree, we must get a total of 20,000,000 / 20 = 1,000,000 pointers in the lowest level</a:t>
            </a:r>
          </a:p>
          <a:p>
            <a:r>
              <a:rPr lang="en-US" dirty="0" smtClean="0"/>
              <a:t>so we need 1,000,000 / 57 = 17,543.8… nodes</a:t>
            </a:r>
          </a:p>
          <a:p>
            <a:r>
              <a:rPr lang="en-US" dirty="0" smtClean="0"/>
              <a:t>So it is between level 3 and 4, so must be 4</a:t>
            </a:r>
          </a:p>
          <a:p>
            <a:pPr lvl="1"/>
            <a:r>
              <a:rPr lang="en-US" dirty="0" smtClean="0"/>
              <a:t>Rounding up as before</a:t>
            </a:r>
          </a:p>
          <a:p>
            <a:r>
              <a:rPr lang="en-US" dirty="0" smtClean="0"/>
              <a:t>Conclusion: it will be between 5 + 1 = 6 and 4 +1 = 5 levels (including the file level), with this number of block accesses required to access a record.</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p:txBody>
          <a:bodyPr/>
          <a:lstStyle/>
          <a:p>
            <a:r>
              <a:rPr lang="en-US" dirty="0" smtClean="0"/>
              <a:t>Finding 10 records</a:t>
            </a:r>
          </a:p>
        </p:txBody>
      </p:sp>
      <p:sp>
        <p:nvSpPr>
          <p:cNvPr id="79875" name="Rectangle 3"/>
          <p:cNvSpPr>
            <a:spLocks noGrp="1" noChangeArrowheads="1"/>
          </p:cNvSpPr>
          <p:nvPr>
            <p:ph type="body" idx="4294967295"/>
          </p:nvPr>
        </p:nvSpPr>
        <p:spPr/>
        <p:txBody>
          <a:bodyPr/>
          <a:lstStyle/>
          <a:p>
            <a:r>
              <a:rPr lang="en-US" dirty="0" smtClean="0"/>
              <a:t>So how many block accesses are needed for reading, say 10 records?</a:t>
            </a:r>
          </a:p>
          <a:p>
            <a:r>
              <a:rPr lang="en-US" dirty="0" smtClean="0"/>
              <a:t>If the 10 records are “random,” then we need possibly close to 60 block accesses to get them, 6 accesses per record.</a:t>
            </a:r>
          </a:p>
          <a:p>
            <a:r>
              <a:rPr lang="en-US" dirty="0" smtClean="0"/>
              <a:t>In practice (which we do not discuss here), somewhat fewer, as it is likely that the top levels of the B-tree are cashed and therefore no need to read them again for each search of one of the 10 records of interest</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p:txBody>
          <a:bodyPr/>
          <a:lstStyle/>
          <a:p>
            <a:r>
              <a:rPr lang="en-US" dirty="0" smtClean="0"/>
              <a:t>Finding 10 records</a:t>
            </a:r>
          </a:p>
        </p:txBody>
      </p:sp>
      <p:sp>
        <p:nvSpPr>
          <p:cNvPr id="80899" name="Rectangle 3"/>
          <p:cNvSpPr>
            <a:spLocks noGrp="1" noChangeArrowheads="1"/>
          </p:cNvSpPr>
          <p:nvPr>
            <p:ph type="body" idx="4294967295"/>
          </p:nvPr>
        </p:nvSpPr>
        <p:spPr/>
        <p:txBody>
          <a:bodyPr/>
          <a:lstStyle/>
          <a:p>
            <a:r>
              <a:rPr lang="en-US" dirty="0" smtClean="0"/>
              <a:t>If the 10 records are consecutive, and if there are not too many null records in the file blocks, then all the records are in 2 blocks of the file</a:t>
            </a:r>
          </a:p>
          <a:p>
            <a:r>
              <a:rPr lang="en-US" dirty="0" smtClean="0"/>
              <a:t>So we only need to find these 2 blocks, and the total number of block accesses is between 7 and a “little more”</a:t>
            </a:r>
          </a:p>
          <a:p>
            <a:pPr lvl="1"/>
            <a:endParaRPr lang="en-US" dirty="0" smtClean="0"/>
          </a:p>
          <a:p>
            <a:r>
              <a:rPr lang="en-US" dirty="0" smtClean="0"/>
              <a:t>In general, we do not know exactly how much we need to spend traversing the index</a:t>
            </a:r>
          </a:p>
          <a:p>
            <a:pPr lvl="1"/>
            <a:r>
              <a:rPr lang="en-US" dirty="0" smtClean="0"/>
              <a:t>In the worst case in order to access two blocks we may have two completely different paths starting from the root</a:t>
            </a:r>
          </a:p>
          <a:p>
            <a:r>
              <a:rPr lang="en-US" dirty="0" smtClean="0"/>
              <a:t>But maybe the index leaf blocks are chained so it is easy to go from leaf to leaf</a:t>
            </a:r>
          </a:p>
          <a:p>
            <a:endParaRPr lang="en-US" dirty="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81923"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81924" name="Rectangle 4"/>
          <p:cNvSpPr>
            <a:spLocks noGrp="1" noChangeArrowheads="1"/>
          </p:cNvSpPr>
          <p:nvPr>
            <p:ph type="title" idx="4294967295"/>
          </p:nvPr>
        </p:nvSpPr>
        <p:spPr/>
        <p:txBody>
          <a:bodyPr/>
          <a:lstStyle/>
          <a:p>
            <a:r>
              <a:rPr lang="en-US" dirty="0" smtClean="0"/>
              <a:t>An Example</a:t>
            </a:r>
          </a:p>
        </p:txBody>
      </p:sp>
      <p:sp>
        <p:nvSpPr>
          <p:cNvPr id="81925" name="Rectangle 5"/>
          <p:cNvSpPr>
            <a:spLocks noGrp="1" noChangeArrowheads="1"/>
          </p:cNvSpPr>
          <p:nvPr>
            <p:ph type="body" idx="4294967295"/>
          </p:nvPr>
        </p:nvSpPr>
        <p:spPr/>
        <p:txBody>
          <a:bodyPr/>
          <a:lstStyle/>
          <a:p>
            <a:r>
              <a:rPr lang="en-US" dirty="0" smtClean="0"/>
              <a:t>To reiterate:</a:t>
            </a:r>
          </a:p>
          <a:p>
            <a:endParaRPr lang="en-US" dirty="0" smtClean="0"/>
          </a:p>
          <a:p>
            <a:r>
              <a:rPr lang="en-US" dirty="0" smtClean="0"/>
              <a:t>The first layout resulted in an unclustered file</a:t>
            </a:r>
          </a:p>
          <a:p>
            <a:r>
              <a:rPr lang="en-US" dirty="0" smtClean="0"/>
              <a:t>The second layout resulted in a clustered file</a:t>
            </a:r>
          </a:p>
          <a:p>
            <a:endParaRPr lang="en-US" dirty="0" smtClean="0"/>
          </a:p>
          <a:p>
            <a:r>
              <a:rPr lang="en-US" dirty="0" smtClean="0"/>
              <a:t>Clustering means: “logically closer” records are “physically closer”</a:t>
            </a:r>
          </a:p>
          <a:p>
            <a:r>
              <a:rPr lang="en-US" dirty="0" smtClean="0"/>
              <a:t>More precisely: </a:t>
            </a:r>
            <a:r>
              <a:rPr lang="en-US" b="1" i="1" dirty="0" smtClean="0">
                <a:solidFill>
                  <a:srgbClr val="FC0128"/>
                </a:solidFill>
              </a:rPr>
              <a:t>as if the file has been sorted with blocks not necessarily full and then the blocks were dispersed</a:t>
            </a:r>
          </a:p>
          <a:p>
            <a:endParaRPr lang="en-US" dirty="0" smtClean="0"/>
          </a:p>
          <a:p>
            <a:r>
              <a:rPr lang="en-US" dirty="0" smtClean="0"/>
              <a:t>So, for a range query the second layout is much better, as it decreases the number of accesses to the file blocks by a factor of between 10 and 20</a:t>
            </a: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82947"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82948" name="Rectangle 4"/>
          <p:cNvSpPr>
            <a:spLocks noGrp="1" noChangeArrowheads="1"/>
          </p:cNvSpPr>
          <p:nvPr>
            <p:ph type="title" idx="4294967295"/>
          </p:nvPr>
        </p:nvSpPr>
        <p:spPr/>
        <p:txBody>
          <a:bodyPr/>
          <a:lstStyle/>
          <a:p>
            <a:r>
              <a:rPr lang="en-US" dirty="0" smtClean="0"/>
              <a:t>How About Hashing On A Disk</a:t>
            </a:r>
          </a:p>
        </p:txBody>
      </p:sp>
      <p:sp>
        <p:nvSpPr>
          <p:cNvPr id="82949" name="Rectangle 5"/>
          <p:cNvSpPr>
            <a:spLocks noGrp="1" noChangeArrowheads="1"/>
          </p:cNvSpPr>
          <p:nvPr>
            <p:ph type="body" idx="4294967295"/>
          </p:nvPr>
        </p:nvSpPr>
        <p:spPr/>
        <p:txBody>
          <a:bodyPr/>
          <a:lstStyle/>
          <a:p>
            <a:r>
              <a:rPr lang="en-US" dirty="0" smtClean="0"/>
              <a:t>Same idea</a:t>
            </a:r>
          </a:p>
          <a:p>
            <a:endParaRPr lang="en-US" dirty="0" smtClean="0"/>
          </a:p>
          <a:p>
            <a:r>
              <a:rPr lang="en-US" dirty="0" smtClean="0"/>
              <a:t>Hashing  as in RAM, but now choose B, so that “somewhat fewer” than 20 key values from the file will hash on a single bucket value</a:t>
            </a:r>
          </a:p>
          <a:p>
            <a:endParaRPr lang="en-US" dirty="0" smtClean="0"/>
          </a:p>
          <a:p>
            <a:r>
              <a:rPr lang="en-US" dirty="0" smtClean="0"/>
              <a:t>Then, from each bucket, “very likely” we have a linked list consisting of only one block</a:t>
            </a:r>
          </a:p>
          <a:p>
            <a:endParaRPr lang="en-US" dirty="0" smtClean="0"/>
          </a:p>
          <a:p>
            <a:r>
              <a:rPr lang="en-US" dirty="0" smtClean="0"/>
              <a:t>But how do we store the bucket array? Very likely in memory, or in a small number of blocks, which we know exactly where they are</a:t>
            </a:r>
          </a:p>
          <a:p>
            <a:r>
              <a:rPr lang="en-US" dirty="0" smtClean="0"/>
              <a:t>So, we need about 2 block accesses to reach the right record “most of the time”</a:t>
            </a: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p:txBody>
          <a:bodyPr/>
          <a:lstStyle/>
          <a:p>
            <a:pPr defTabSz="914400"/>
            <a:r>
              <a:rPr lang="en-US" dirty="0" smtClean="0"/>
              <a:t>Index On A Non-Key Field</a:t>
            </a:r>
          </a:p>
        </p:txBody>
      </p:sp>
      <p:sp>
        <p:nvSpPr>
          <p:cNvPr id="25604" name="Rectangle 3"/>
          <p:cNvSpPr>
            <a:spLocks noGrp="1" noChangeArrowheads="1"/>
          </p:cNvSpPr>
          <p:nvPr>
            <p:ph type="body" idx="4294967295"/>
          </p:nvPr>
        </p:nvSpPr>
        <p:spPr/>
        <p:txBody>
          <a:bodyPr/>
          <a:lstStyle/>
          <a:p>
            <a:pPr marL="342900" indent="-342900" defTabSz="914400"/>
            <a:r>
              <a:rPr lang="en-US" dirty="0" smtClean="0"/>
              <a:t>So far we consider indexes on “real” keys, i.e., for each search key value there was at most one record with that value</a:t>
            </a:r>
          </a:p>
          <a:p>
            <a:pPr marL="342900" indent="-342900" defTabSz="914400"/>
            <a:r>
              <a:rPr lang="en-US" dirty="0" smtClean="0"/>
              <a:t>One may want to have an index on non-key value, such as DateOfBirth</a:t>
            </a:r>
          </a:p>
          <a:p>
            <a:pPr marL="742950" lvl="1" indent="-285750" defTabSz="914400"/>
            <a:r>
              <a:rPr lang="en-US" dirty="0" smtClean="0"/>
              <a:t>Choosing the right parameters is not as easy, as there is an unpredictable, in general, number of records with the same key value.</a:t>
            </a:r>
          </a:p>
          <a:p>
            <a:pPr marL="342900" indent="-342900" defTabSz="914400"/>
            <a:r>
              <a:rPr lang="en-US" dirty="0" smtClean="0"/>
              <a:t>One solution, using index, an index find a “header” pointing at a the structure (e.g., a sequence of blocks), containing records of interest.</a:t>
            </a:r>
          </a:p>
          <a:p>
            <a:pPr marL="342900" indent="-342900" defTabSz="914400"/>
            <a:endParaRPr lang="en-US" dirty="0" smtClean="0"/>
          </a:p>
          <a:p>
            <a:pPr marL="342900" indent="-342900" defTabSz="914400"/>
            <a:endParaRPr lang="en-US" dirty="0" smtClean="0"/>
          </a:p>
        </p:txBody>
      </p:sp>
      <p:graphicFrame>
        <p:nvGraphicFramePr>
          <p:cNvPr id="25602" name="Object 4"/>
          <p:cNvGraphicFramePr>
            <a:graphicFrameLocks noChangeAspect="1"/>
          </p:cNvGraphicFramePr>
          <p:nvPr/>
        </p:nvGraphicFramePr>
        <p:xfrm>
          <a:off x="2438400" y="4953000"/>
          <a:ext cx="5105400" cy="2373313"/>
        </p:xfrm>
        <a:graphic>
          <a:graphicData uri="http://schemas.openxmlformats.org/presentationml/2006/ole">
            <mc:AlternateContent xmlns:mc="http://schemas.openxmlformats.org/markup-compatibility/2006">
              <mc:Choice xmlns:v="urn:schemas-microsoft-com:vml" Requires="v">
                <p:oleObj spid="_x0000_s25609" name="Visio" r:id="rId4" imgW="4924800" imgH="2220840" progId="Visio.Drawing.11">
                  <p:embed/>
                </p:oleObj>
              </mc:Choice>
              <mc:Fallback>
                <p:oleObj name="Visio" r:id="rId4" imgW="4924800" imgH="222084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4953000"/>
                        <a:ext cx="5105400" cy="237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p:txBody>
          <a:bodyPr/>
          <a:lstStyle/>
          <a:p>
            <a:r>
              <a:rPr lang="en-US" dirty="0" smtClean="0"/>
              <a:t>Index On A Non-Key Field: Hashing</a:t>
            </a:r>
          </a:p>
        </p:txBody>
      </p:sp>
      <p:sp>
        <p:nvSpPr>
          <p:cNvPr id="26628" name="Rectangle 3"/>
          <p:cNvSpPr>
            <a:spLocks noGrp="1" noChangeArrowheads="1"/>
          </p:cNvSpPr>
          <p:nvPr>
            <p:ph type="body" idx="4294967295"/>
          </p:nvPr>
        </p:nvSpPr>
        <p:spPr/>
        <p:txBody>
          <a:bodyPr/>
          <a:lstStyle/>
          <a:p>
            <a:r>
              <a:rPr lang="en-US" dirty="0" smtClean="0"/>
              <a:t>The number of (key, pointer) pairs on the average should be “somewhat” fewer than what can fit in a single block</a:t>
            </a:r>
          </a:p>
          <a:p>
            <a:r>
              <a:rPr lang="en-US" dirty="0" smtClean="0"/>
              <a:t>Very efficient access to all the records of interest</a:t>
            </a:r>
          </a:p>
        </p:txBody>
      </p:sp>
      <p:graphicFrame>
        <p:nvGraphicFramePr>
          <p:cNvPr id="26626" name="Object 4"/>
          <p:cNvGraphicFramePr>
            <a:graphicFrameLocks noGrp="1" noChangeAspect="1"/>
          </p:cNvGraphicFramePr>
          <p:nvPr>
            <p:ph idx="4294967295"/>
          </p:nvPr>
        </p:nvGraphicFramePr>
        <p:xfrm>
          <a:off x="1447800" y="3581400"/>
          <a:ext cx="7389813" cy="3689350"/>
        </p:xfrm>
        <a:graphic>
          <a:graphicData uri="http://schemas.openxmlformats.org/presentationml/2006/ole">
            <mc:AlternateContent xmlns:mc="http://schemas.openxmlformats.org/markup-compatibility/2006">
              <mc:Choice xmlns:v="urn:schemas-microsoft-com:vml" Requires="v">
                <p:oleObj spid="_x0000_s26633" name="Visio" r:id="rId4" imgW="7389876" imgH="3689223" progId="Visio.Drawing.11">
                  <p:embed/>
                </p:oleObj>
              </mc:Choice>
              <mc:Fallback>
                <p:oleObj name="Visio" r:id="rId4" imgW="7389876" imgH="3689223"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3581400"/>
                        <a:ext cx="7389813" cy="368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p:txBody>
          <a:bodyPr/>
          <a:lstStyle/>
          <a:p>
            <a:r>
              <a:rPr lang="en-US" dirty="0" smtClean="0"/>
              <a:t>Index On A Non-Key Field: B</a:t>
            </a:r>
            <a:r>
              <a:rPr lang="en-US" baseline="30000" dirty="0" smtClean="0"/>
              <a:t>+</a:t>
            </a:r>
            <a:r>
              <a:rPr lang="en-US" dirty="0" smtClean="0"/>
              <a:t>-tree</a:t>
            </a:r>
          </a:p>
        </p:txBody>
      </p:sp>
      <p:graphicFrame>
        <p:nvGraphicFramePr>
          <p:cNvPr id="27650" name="Object 3"/>
          <p:cNvGraphicFramePr>
            <a:graphicFrameLocks noGrp="1" noChangeAspect="1"/>
          </p:cNvGraphicFramePr>
          <p:nvPr>
            <p:ph idx="4294967295"/>
          </p:nvPr>
        </p:nvGraphicFramePr>
        <p:xfrm>
          <a:off x="1450975" y="2593975"/>
          <a:ext cx="7004050" cy="3346450"/>
        </p:xfrm>
        <a:graphic>
          <a:graphicData uri="http://schemas.openxmlformats.org/presentationml/2006/ole">
            <mc:AlternateContent xmlns:mc="http://schemas.openxmlformats.org/markup-compatibility/2006">
              <mc:Choice xmlns:v="urn:schemas-microsoft-com:vml" Requires="v">
                <p:oleObj spid="_x0000_s27657" name="Visio" r:id="rId4" imgW="7003923" imgH="3346323" progId="Visio.Drawing.11">
                  <p:embed/>
                </p:oleObj>
              </mc:Choice>
              <mc:Fallback>
                <p:oleObj name="Visio" r:id="rId4" imgW="7003923" imgH="3346323"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0975" y="2593975"/>
                        <a:ext cx="7004050" cy="334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83971"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83972" name="Rectangle 4"/>
          <p:cNvSpPr>
            <a:spLocks noGrp="1" noChangeArrowheads="1"/>
          </p:cNvSpPr>
          <p:nvPr>
            <p:ph type="title" idx="4294967295"/>
          </p:nvPr>
        </p:nvSpPr>
        <p:spPr/>
        <p:txBody>
          <a:bodyPr/>
          <a:lstStyle/>
          <a:p>
            <a:r>
              <a:rPr lang="en-US" dirty="0" smtClean="0"/>
              <a:t>Primary vs. Secondary Indexes</a:t>
            </a:r>
          </a:p>
        </p:txBody>
      </p:sp>
      <p:sp>
        <p:nvSpPr>
          <p:cNvPr id="83973" name="Rectangle 5"/>
          <p:cNvSpPr>
            <a:spLocks noGrp="1" noChangeArrowheads="1"/>
          </p:cNvSpPr>
          <p:nvPr>
            <p:ph type="body" idx="4294967295"/>
          </p:nvPr>
        </p:nvSpPr>
        <p:spPr/>
        <p:txBody>
          <a:bodyPr/>
          <a:lstStyle/>
          <a:p>
            <a:r>
              <a:rPr lang="en-US" dirty="0" smtClean="0"/>
              <a:t>In the context of clustered files, we discussed a primary index, that is the one according to which a file is physically organized, say SSN</a:t>
            </a:r>
          </a:p>
          <a:p>
            <a:r>
              <a:rPr lang="en-US" dirty="0" smtClean="0"/>
              <a:t>But if we want to efficiently answer queries such as:</a:t>
            </a:r>
          </a:p>
          <a:p>
            <a:pPr lvl="1"/>
            <a:r>
              <a:rPr lang="en-US" dirty="0" smtClean="0"/>
              <a:t>Get records of all employees with salary between 35,000 and 42,000</a:t>
            </a:r>
          </a:p>
          <a:p>
            <a:pPr lvl="1"/>
            <a:r>
              <a:rPr lang="en-US" dirty="0" smtClean="0"/>
              <a:t>Get records of all employees with the name: “Ali”</a:t>
            </a:r>
          </a:p>
          <a:p>
            <a:r>
              <a:rPr lang="en-US" dirty="0" smtClean="0"/>
              <a:t>For this we need more indexes, if we want to do it efficiently</a:t>
            </a:r>
          </a:p>
          <a:p>
            <a:r>
              <a:rPr lang="en-US" dirty="0" smtClean="0"/>
              <a:t>They will have to be put “on top” of our existing file organization.</a:t>
            </a:r>
          </a:p>
          <a:p>
            <a:pPr lvl="1"/>
            <a:r>
              <a:rPr lang="en-US" dirty="0" smtClean="0"/>
              <a:t>The primary file organization was covered above, it gave the primary index</a:t>
            </a:r>
          </a:p>
          <a:p>
            <a:r>
              <a:rPr lang="en-US" dirty="0" smtClean="0"/>
              <a:t>We seem to need to handle range queries on salaries and non-range queries on names</a:t>
            </a:r>
          </a:p>
          <a:p>
            <a:r>
              <a:rPr lang="en-US" dirty="0" smtClean="0"/>
              <a:t>We will generate secondary indexes</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84995"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84996" name="Rectangle 4"/>
          <p:cNvSpPr>
            <a:spLocks noGrp="1" noChangeArrowheads="1"/>
          </p:cNvSpPr>
          <p:nvPr>
            <p:ph type="title" idx="4294967295"/>
          </p:nvPr>
        </p:nvSpPr>
        <p:spPr/>
        <p:txBody>
          <a:bodyPr/>
          <a:lstStyle/>
          <a:p>
            <a:r>
              <a:rPr lang="en-US" dirty="0" smtClean="0"/>
              <a:t>Secondary Index On Salary</a:t>
            </a:r>
          </a:p>
        </p:txBody>
      </p:sp>
      <p:sp>
        <p:nvSpPr>
          <p:cNvPr id="84997" name="Rectangle 5"/>
          <p:cNvSpPr>
            <a:spLocks noGrp="1" noChangeArrowheads="1"/>
          </p:cNvSpPr>
          <p:nvPr>
            <p:ph type="body" idx="4294967295"/>
          </p:nvPr>
        </p:nvSpPr>
        <p:spPr/>
        <p:txBody>
          <a:bodyPr/>
          <a:lstStyle/>
          <a:p>
            <a:r>
              <a:rPr lang="en-US" dirty="0" smtClean="0"/>
              <a:t>The file’s primary organization is on SSN</a:t>
            </a:r>
          </a:p>
          <a:p>
            <a:r>
              <a:rPr lang="en-US" dirty="0" smtClean="0"/>
              <a:t>So, it is “very likely” clustered on SSN, and therefore it cannot be clustered on SALARY</a:t>
            </a:r>
          </a:p>
          <a:p>
            <a:r>
              <a:rPr lang="en-US" dirty="0" smtClean="0"/>
              <a:t>Create a new file of variable-size records of the form:</a:t>
            </a:r>
            <a:br>
              <a:rPr lang="en-US" dirty="0" smtClean="0"/>
            </a:br>
            <a:r>
              <a:rPr lang="en-US" dirty="0" smtClean="0"/>
              <a:t/>
            </a:r>
            <a:br>
              <a:rPr lang="en-US" dirty="0" smtClean="0"/>
            </a:br>
            <a:r>
              <a:rPr lang="en-US" dirty="0" smtClean="0"/>
              <a:t>(SALARY)(SSN)*</a:t>
            </a:r>
            <a:br>
              <a:rPr lang="en-US" dirty="0" smtClean="0"/>
            </a:br>
            <a:r>
              <a:rPr lang="en-US" dirty="0" smtClean="0"/>
              <a:t/>
            </a:r>
            <a:br>
              <a:rPr lang="en-US" dirty="0" smtClean="0"/>
            </a:br>
            <a:r>
              <a:rPr lang="en-US" dirty="0" smtClean="0"/>
              <a:t>For each existing value of SALARY, we have a list of all SSN of employees with this SALARY.</a:t>
            </a:r>
          </a:p>
          <a:p>
            <a:r>
              <a:rPr lang="en-US" dirty="0" smtClean="0"/>
              <a:t>This is clustered file on SALARY</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1028"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1029" name="Rectangle 4"/>
          <p:cNvSpPr>
            <a:spLocks noGrp="1" noChangeArrowheads="1"/>
          </p:cNvSpPr>
          <p:nvPr>
            <p:ph type="title" idx="4294967295"/>
          </p:nvPr>
        </p:nvSpPr>
        <p:spPr/>
        <p:txBody>
          <a:bodyPr/>
          <a:lstStyle/>
          <a:p>
            <a:r>
              <a:rPr lang="en-US" dirty="0" smtClean="0"/>
              <a:t>Example: Storing A Relation (Logical File)</a:t>
            </a:r>
          </a:p>
        </p:txBody>
      </p:sp>
      <p:graphicFrame>
        <p:nvGraphicFramePr>
          <p:cNvPr id="1026" name="Object 5"/>
          <p:cNvGraphicFramePr>
            <a:graphicFrameLocks/>
          </p:cNvGraphicFramePr>
          <p:nvPr/>
        </p:nvGraphicFramePr>
        <p:xfrm>
          <a:off x="1498600" y="2667000"/>
          <a:ext cx="6151563" cy="4217988"/>
        </p:xfrm>
        <a:graphic>
          <a:graphicData uri="http://schemas.openxmlformats.org/presentationml/2006/ole">
            <mc:AlternateContent xmlns:mc="http://schemas.openxmlformats.org/markup-compatibility/2006">
              <mc:Choice xmlns:v="urn:schemas-microsoft-com:vml" Requires="v">
                <p:oleObj spid="_x0000_s1033" name="VISIO" r:id="rId4" imgW="5600520" imgH="3730320" progId="Visio.Drawing.11">
                  <p:embed/>
                </p:oleObj>
              </mc:Choice>
              <mc:Fallback>
                <p:oleObj name="VISIO" r:id="rId4" imgW="5600520" imgH="3730320" progId="Visio.Drawing.11">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8600" y="2667000"/>
                        <a:ext cx="6151563" cy="4217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86019"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86020" name="Rectangle 4"/>
          <p:cNvSpPr>
            <a:spLocks noGrp="1" noChangeArrowheads="1"/>
          </p:cNvSpPr>
          <p:nvPr>
            <p:ph type="title" idx="4294967295"/>
          </p:nvPr>
        </p:nvSpPr>
        <p:spPr/>
        <p:txBody>
          <a:bodyPr/>
          <a:lstStyle/>
          <a:p>
            <a:r>
              <a:rPr lang="en-US" dirty="0" smtClean="0"/>
              <a:t>Secondary Index On Salary</a:t>
            </a:r>
          </a:p>
        </p:txBody>
      </p:sp>
      <p:sp>
        <p:nvSpPr>
          <p:cNvPr id="86021" name="Rectangle 5"/>
          <p:cNvSpPr>
            <a:spLocks noGrp="1" noChangeArrowheads="1"/>
          </p:cNvSpPr>
          <p:nvPr>
            <p:ph type="body" idx="4294967295"/>
          </p:nvPr>
        </p:nvSpPr>
        <p:spPr/>
        <p:txBody>
          <a:bodyPr/>
          <a:lstStyle/>
          <a:p>
            <a:r>
              <a:rPr lang="en-US" dirty="0" smtClean="0"/>
              <a:t>Create a B</a:t>
            </a:r>
            <a:r>
              <a:rPr lang="en-US" baseline="30000" dirty="0" smtClean="0"/>
              <a:t>+</a:t>
            </a:r>
            <a:r>
              <a:rPr lang="en-US" dirty="0" smtClean="0"/>
              <a:t>-tree index for this file</a:t>
            </a:r>
          </a:p>
          <a:p>
            <a:r>
              <a:rPr lang="en-US" dirty="0" smtClean="0"/>
              <a:t>Variable records, which could span many blocks are handled similarly to the way we handled non-key indexes</a:t>
            </a:r>
          </a:p>
          <a:p>
            <a:r>
              <a:rPr lang="en-US" dirty="0" smtClean="0"/>
              <a:t>This tree together with the new file form a secondary index on the original file</a:t>
            </a:r>
          </a:p>
          <a:p>
            <a:r>
              <a:rPr lang="en-US" dirty="0" smtClean="0"/>
              <a:t>Given a range of salaries, using the secondary index we find all SSN of the relevant employees</a:t>
            </a:r>
          </a:p>
          <a:p>
            <a:r>
              <a:rPr lang="en-US" dirty="0" smtClean="0"/>
              <a:t>Then using the primary index, we find the records of these employees</a:t>
            </a:r>
          </a:p>
          <a:p>
            <a:pPr lvl="1"/>
            <a:r>
              <a:rPr lang="en-US" dirty="0" smtClean="0"/>
              <a:t>But they are unlikely to be contiguous, so may need “many” block accesses</a:t>
            </a: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87043"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87044" name="Rectangle 4"/>
          <p:cNvSpPr>
            <a:spLocks noGrp="1" noChangeArrowheads="1"/>
          </p:cNvSpPr>
          <p:nvPr>
            <p:ph type="title" idx="4294967295"/>
          </p:nvPr>
        </p:nvSpPr>
        <p:spPr/>
        <p:txBody>
          <a:bodyPr/>
          <a:lstStyle/>
          <a:p>
            <a:r>
              <a:rPr lang="en-US" dirty="0" smtClean="0"/>
              <a:t>Secondary Index on Name</a:t>
            </a:r>
          </a:p>
        </p:txBody>
      </p:sp>
      <p:sp>
        <p:nvSpPr>
          <p:cNvPr id="87045" name="Rectangle 5"/>
          <p:cNvSpPr>
            <a:spLocks noGrp="1" noChangeArrowheads="1"/>
          </p:cNvSpPr>
          <p:nvPr>
            <p:ph type="body" idx="4294967295"/>
          </p:nvPr>
        </p:nvSpPr>
        <p:spPr/>
        <p:txBody>
          <a:bodyPr/>
          <a:lstStyle/>
          <a:p>
            <a:r>
              <a:rPr lang="en-US" dirty="0" smtClean="0"/>
              <a:t>The file’s primary organization is on SSN</a:t>
            </a:r>
          </a:p>
          <a:p>
            <a:r>
              <a:rPr lang="en-US" dirty="0" smtClean="0"/>
              <a:t>So, it is “very likely” clustered on SSN, and therefore it cannot be clustered on NAME </a:t>
            </a:r>
          </a:p>
          <a:p>
            <a:r>
              <a:rPr lang="en-US" dirty="0" smtClean="0"/>
              <a:t>Create a file of variable-size records of the form:</a:t>
            </a:r>
            <a:br>
              <a:rPr lang="en-US" dirty="0" smtClean="0"/>
            </a:br>
            <a:r>
              <a:rPr lang="en-US" dirty="0" smtClean="0"/>
              <a:t/>
            </a:r>
            <a:br>
              <a:rPr lang="en-US" dirty="0" smtClean="0"/>
            </a:br>
            <a:r>
              <a:rPr lang="en-US" dirty="0" smtClean="0"/>
              <a:t>(NAME)(SSN)*</a:t>
            </a:r>
            <a:br>
              <a:rPr lang="en-US" dirty="0" smtClean="0"/>
            </a:br>
            <a:r>
              <a:rPr lang="en-US" dirty="0" smtClean="0"/>
              <a:t/>
            </a:r>
            <a:br>
              <a:rPr lang="en-US" dirty="0" smtClean="0"/>
            </a:br>
            <a:r>
              <a:rPr lang="en-US" dirty="0" smtClean="0"/>
              <a:t>For each existing value of NAME, we have a list of all SSN of employees with this NAME.</a:t>
            </a:r>
          </a:p>
          <a:p>
            <a:r>
              <a:rPr lang="en-US" dirty="0" smtClean="0"/>
              <a:t>Create a hash table for this file</a:t>
            </a:r>
          </a:p>
          <a:p>
            <a:r>
              <a:rPr lang="en-US" dirty="0" smtClean="0"/>
              <a:t>This table together with the new file form a secondary index on the original file</a:t>
            </a:r>
          </a:p>
          <a:p>
            <a:r>
              <a:rPr lang="en-US" dirty="0" smtClean="0"/>
              <a:t>Given a value of name, using the secondary index we find all SSN of the relevant employees</a:t>
            </a:r>
          </a:p>
          <a:p>
            <a:r>
              <a:rPr lang="en-US" dirty="0" smtClean="0"/>
              <a:t>Then using the primary index, we find the records of these employees</a:t>
            </a: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p:txBody>
          <a:bodyPr/>
          <a:lstStyle/>
          <a:p>
            <a:r>
              <a:rPr lang="en-US" dirty="0" smtClean="0"/>
              <a:t>Index On Several Fields</a:t>
            </a:r>
          </a:p>
        </p:txBody>
      </p:sp>
      <p:sp>
        <p:nvSpPr>
          <p:cNvPr id="88067" name="Rectangle 3"/>
          <p:cNvSpPr>
            <a:spLocks noGrp="1" noChangeArrowheads="1"/>
          </p:cNvSpPr>
          <p:nvPr>
            <p:ph type="body" idx="4294967295"/>
          </p:nvPr>
        </p:nvSpPr>
        <p:spPr/>
        <p:txBody>
          <a:bodyPr/>
          <a:lstStyle/>
          <a:p>
            <a:r>
              <a:rPr lang="en-US" dirty="0" smtClean="0"/>
              <a:t>In general, a single index can be created for a set of columns</a:t>
            </a:r>
          </a:p>
          <a:p>
            <a:r>
              <a:rPr lang="en-US" dirty="0" smtClean="0"/>
              <a:t>So if there is a relation R(A,B,C,D), and index can be created for, say (B,C)</a:t>
            </a:r>
          </a:p>
          <a:p>
            <a:r>
              <a:rPr lang="en-US" dirty="0" smtClean="0"/>
              <a:t>This means that given a specific value or range of values for (B,C), appropriate records can be easily found</a:t>
            </a:r>
          </a:p>
          <a:p>
            <a:r>
              <a:rPr lang="en-US" dirty="0" smtClean="0"/>
              <a:t>This is applicable for all type of indexes</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89091"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89092" name="Rectangle 4"/>
          <p:cNvSpPr>
            <a:spLocks noGrp="1" noChangeArrowheads="1"/>
          </p:cNvSpPr>
          <p:nvPr>
            <p:ph type="title" idx="4294967295"/>
          </p:nvPr>
        </p:nvSpPr>
        <p:spPr/>
        <p:txBody>
          <a:bodyPr/>
          <a:lstStyle/>
          <a:p>
            <a:r>
              <a:rPr lang="en-US" dirty="0" smtClean="0"/>
              <a:t>Symbolic vs. Physical Pointers</a:t>
            </a:r>
          </a:p>
        </p:txBody>
      </p:sp>
      <p:sp>
        <p:nvSpPr>
          <p:cNvPr id="89093" name="Rectangle 5"/>
          <p:cNvSpPr>
            <a:spLocks noGrp="1" noChangeArrowheads="1"/>
          </p:cNvSpPr>
          <p:nvPr>
            <p:ph type="body" idx="4294967295"/>
          </p:nvPr>
        </p:nvSpPr>
        <p:spPr/>
        <p:txBody>
          <a:bodyPr/>
          <a:lstStyle/>
          <a:p>
            <a:r>
              <a:rPr lang="en-US" dirty="0" smtClean="0"/>
              <a:t>Our secondary indexes were symbolic</a:t>
            </a:r>
            <a:br>
              <a:rPr lang="en-US" dirty="0" smtClean="0"/>
            </a:br>
            <a:r>
              <a:rPr lang="en-US" dirty="0" smtClean="0"/>
              <a:t/>
            </a:r>
            <a:br>
              <a:rPr lang="en-US" dirty="0" smtClean="0"/>
            </a:br>
            <a:r>
              <a:rPr lang="en-US" dirty="0" smtClean="0"/>
              <a:t>Given value of SALARY or NAME, the “pointer” was primary key value</a:t>
            </a:r>
          </a:p>
          <a:p>
            <a:r>
              <a:rPr lang="en-US" dirty="0" smtClean="0"/>
              <a:t>Instead we could have physical pointers</a:t>
            </a:r>
            <a:br>
              <a:rPr lang="en-US" dirty="0" smtClean="0"/>
            </a:br>
            <a:r>
              <a:rPr lang="en-US" dirty="0" smtClean="0"/>
              <a:t/>
            </a:r>
            <a:br>
              <a:rPr lang="en-US" dirty="0" smtClean="0"/>
            </a:br>
            <a:r>
              <a:rPr lang="en-US" dirty="0" smtClean="0"/>
              <a:t>(SALARY)(block address)* and/or (NAME)(block address)*</a:t>
            </a:r>
          </a:p>
          <a:p>
            <a:r>
              <a:rPr lang="en-US" dirty="0" smtClean="0"/>
              <a:t>Here the block addresses point to the blocks containing the relevant records</a:t>
            </a:r>
          </a:p>
          <a:p>
            <a:r>
              <a:rPr lang="en-US" dirty="0" smtClean="0"/>
              <a:t>Access more efficient as we skip the primary index</a:t>
            </a:r>
          </a:p>
          <a:p>
            <a:r>
              <a:rPr lang="en-US" dirty="0" smtClean="0"/>
              <a:t>Maintaining more difficult</a:t>
            </a:r>
          </a:p>
          <a:p>
            <a:pPr lvl="1"/>
            <a:r>
              <a:rPr lang="en-US" dirty="0" smtClean="0"/>
              <a:t>If primary index needs to be modified (new records inserted, causing splits, for instance) need to make sure that physical pointers properly updated</a:t>
            </a: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90115"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90116" name="Rectangle 4"/>
          <p:cNvSpPr>
            <a:spLocks noGrp="1" noChangeArrowheads="1"/>
          </p:cNvSpPr>
          <p:nvPr>
            <p:ph type="title" idx="4294967295"/>
          </p:nvPr>
        </p:nvSpPr>
        <p:spPr/>
        <p:txBody>
          <a:bodyPr/>
          <a:lstStyle/>
          <a:p>
            <a:r>
              <a:rPr lang="en-US" dirty="0" smtClean="0"/>
              <a:t>When to Use Indexes To Find Records</a:t>
            </a:r>
          </a:p>
        </p:txBody>
      </p:sp>
      <p:sp>
        <p:nvSpPr>
          <p:cNvPr id="90117" name="Rectangle 5"/>
          <p:cNvSpPr>
            <a:spLocks noGrp="1" noChangeArrowheads="1"/>
          </p:cNvSpPr>
          <p:nvPr>
            <p:ph type="body" idx="4294967295"/>
          </p:nvPr>
        </p:nvSpPr>
        <p:spPr/>
        <p:txBody>
          <a:bodyPr/>
          <a:lstStyle/>
          <a:p>
            <a:r>
              <a:rPr lang="en-US" dirty="0" smtClean="0"/>
              <a:t>When you expect that it is cheaper than simply going through the file</a:t>
            </a:r>
          </a:p>
          <a:p>
            <a:r>
              <a:rPr lang="en-US" dirty="0" smtClean="0"/>
              <a:t>How do you know that? Make profiles, estimates, guesses, etc.</a:t>
            </a:r>
          </a:p>
          <a:p>
            <a:r>
              <a:rPr lang="en-US" dirty="0" smtClean="0"/>
              <a:t>Note the importance of clustering in greatly decreasing the number of block accesses</a:t>
            </a:r>
          </a:p>
          <a:p>
            <a:pPr lvl="1"/>
            <a:r>
              <a:rPr lang="en-US" dirty="0" smtClean="0"/>
              <a:t>Example, if there are 1,000 blocks in the file, 100 records per block (100,000 records in the file), and</a:t>
            </a:r>
          </a:p>
          <a:p>
            <a:pPr lvl="2"/>
            <a:r>
              <a:rPr lang="en-US" dirty="0" smtClean="0"/>
              <a:t>There is a hash index on the records</a:t>
            </a:r>
          </a:p>
          <a:p>
            <a:pPr lvl="2"/>
            <a:r>
              <a:rPr lang="en-US" dirty="0" smtClean="0"/>
              <a:t>The file is unclustered (of course)</a:t>
            </a:r>
          </a:p>
          <a:p>
            <a:pPr lvl="1"/>
            <a:r>
              <a:rPr lang="en-US" dirty="0" smtClean="0"/>
              <a:t>To find records of interest, we need to read at least all the blocks that contain such records</a:t>
            </a:r>
          </a:p>
          <a:p>
            <a:pPr lvl="1"/>
            <a:r>
              <a:rPr lang="en-US" dirty="0" smtClean="0"/>
              <a:t>To find 50 (very small fraction of) records, perhaps use an index, as these records are in about (maybe somewhat fewer) 50 blocks, very likely</a:t>
            </a:r>
          </a:p>
          <a:p>
            <a:pPr lvl="1"/>
            <a:r>
              <a:rPr lang="en-US" dirty="0" smtClean="0"/>
              <a:t>To find 2,000 (still a small fraction of) records, do not use an index, as these records are in “almost as many as” 1,000 blocks, very likely, so it is faster to traverse the file and read 1000 blocks (very likely) than use the index</a:t>
            </a: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p:txBody>
          <a:bodyPr/>
          <a:lstStyle/>
          <a:p>
            <a:pPr defTabSz="914400"/>
            <a:r>
              <a:rPr lang="en-US" dirty="0" smtClean="0"/>
              <a:t>How About SQL?</a:t>
            </a:r>
          </a:p>
        </p:txBody>
      </p:sp>
      <p:sp>
        <p:nvSpPr>
          <p:cNvPr id="91139" name="Rectangle 3"/>
          <p:cNvSpPr>
            <a:spLocks noGrp="1" noChangeArrowheads="1"/>
          </p:cNvSpPr>
          <p:nvPr>
            <p:ph type="body" idx="4294967295"/>
          </p:nvPr>
        </p:nvSpPr>
        <p:spPr/>
        <p:txBody>
          <a:bodyPr/>
          <a:lstStyle/>
          <a:p>
            <a:pPr marL="342900" indent="-342900" defTabSz="914400"/>
            <a:r>
              <a:rPr lang="en-US" dirty="0" smtClean="0"/>
              <a:t>Most commercial database systems implement indexes</a:t>
            </a:r>
          </a:p>
          <a:p>
            <a:pPr marL="342900" indent="-342900" defTabSz="914400"/>
            <a:r>
              <a:rPr lang="en-US" dirty="0" smtClean="0"/>
              <a:t>Assume relation R(A,B,C,D) with primary key A</a:t>
            </a:r>
          </a:p>
          <a:p>
            <a:pPr marL="342900" indent="-342900" defTabSz="914400"/>
            <a:r>
              <a:rPr lang="en-US" dirty="0" smtClean="0"/>
              <a:t>Some typical statements in commercial SQL-based database systems</a:t>
            </a:r>
          </a:p>
          <a:p>
            <a:pPr marL="742950" lvl="1" indent="-285750" defTabSz="914400"/>
            <a:r>
              <a:rPr lang="en-US" dirty="0" smtClean="0"/>
              <a:t>CREATE UNIQUE INDEX index1 on R(A); unique implies that this will be a “real” key, just like UNIQUE is SQL DDL</a:t>
            </a:r>
          </a:p>
          <a:p>
            <a:pPr marL="742950" lvl="1" indent="-285750" defTabSz="914400"/>
            <a:r>
              <a:rPr lang="en-US" dirty="0" smtClean="0"/>
              <a:t>CREATE INDEX index2 ON R(B ASC,C)</a:t>
            </a:r>
          </a:p>
          <a:p>
            <a:pPr marL="742950" lvl="1" indent="-285750" defTabSz="914400"/>
            <a:r>
              <a:rPr lang="en-US" dirty="0" smtClean="0"/>
              <a:t>CREATE CLUSTERED INDEX index3 on R(A)</a:t>
            </a:r>
          </a:p>
          <a:p>
            <a:pPr marL="742950" lvl="1" indent="-285750" defTabSz="914400"/>
            <a:r>
              <a:rPr lang="en-US" dirty="0" smtClean="0"/>
              <a:t>DROP INDEX index4</a:t>
            </a:r>
          </a:p>
          <a:p>
            <a:pPr marL="342900" indent="-342900" defTabSz="914400"/>
            <a:r>
              <a:rPr lang="en-US" dirty="0" smtClean="0"/>
              <a:t>Generally some variant of B tree is used (not hashing)</a:t>
            </a:r>
          </a:p>
          <a:p>
            <a:pPr marL="742950" lvl="1" indent="-285750" defTabSz="914400"/>
            <a:r>
              <a:rPr lang="en-US" dirty="0" smtClean="0"/>
              <a:t>In fact generally you cannot specify whether to use B-trees or hashing</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idx="4294967295"/>
          </p:nvPr>
        </p:nvSpPr>
        <p:spPr/>
        <p:txBody>
          <a:bodyPr/>
          <a:lstStyle/>
          <a:p>
            <a:r>
              <a:rPr lang="en-US" dirty="0" smtClean="0"/>
              <a:t>Oracle SQL</a:t>
            </a:r>
          </a:p>
        </p:txBody>
      </p:sp>
      <p:sp>
        <p:nvSpPr>
          <p:cNvPr id="92163" name="Content Placeholder 2"/>
          <p:cNvSpPr>
            <a:spLocks noGrp="1"/>
          </p:cNvSpPr>
          <p:nvPr>
            <p:ph idx="4294967295"/>
          </p:nvPr>
        </p:nvSpPr>
        <p:spPr/>
        <p:txBody>
          <a:bodyPr/>
          <a:lstStyle/>
          <a:p>
            <a:r>
              <a:rPr lang="en-US" dirty="0" smtClean="0"/>
              <a:t>Generally:</a:t>
            </a:r>
          </a:p>
          <a:p>
            <a:pPr lvl="1"/>
            <a:r>
              <a:rPr lang="en-US" dirty="0" smtClean="0"/>
              <a:t>When a PRIMARY KEY is declared the system generates a primary index using a B</a:t>
            </a:r>
            <a:r>
              <a:rPr lang="en-US" baseline="30000" dirty="0" smtClean="0"/>
              <a:t>+</a:t>
            </a:r>
            <a:r>
              <a:rPr lang="en-US" dirty="0" smtClean="0"/>
              <a:t>-tree</a:t>
            </a:r>
          </a:p>
          <a:p>
            <a:pPr lvl="1">
              <a:buFont typeface="Symbol" pitchFamily="18" charset="2"/>
              <a:buNone/>
            </a:pPr>
            <a:r>
              <a:rPr lang="en-US" dirty="0" smtClean="0"/>
              <a:t>	Useful for retrieval and making sure that there this indeed is a primary key (two different rows cannot have the same key)</a:t>
            </a:r>
          </a:p>
          <a:p>
            <a:pPr lvl="1"/>
            <a:r>
              <a:rPr lang="en-US" dirty="0" smtClean="0"/>
              <a:t>When UNIQUE is declared, the system generates a secondary index using a B</a:t>
            </a:r>
            <a:r>
              <a:rPr lang="en-US" baseline="30000" dirty="0" smtClean="0"/>
              <a:t>+</a:t>
            </a:r>
            <a:r>
              <a:rPr lang="en-US" dirty="0" smtClean="0"/>
              <a:t>-tree</a:t>
            </a:r>
          </a:p>
          <a:p>
            <a:pPr lvl="1">
              <a:buFont typeface="Symbol" pitchFamily="18" charset="2"/>
              <a:buNone/>
            </a:pPr>
            <a:r>
              <a:rPr lang="en-US" dirty="0" smtClean="0"/>
              <a:t>	Useful as above</a:t>
            </a:r>
          </a:p>
          <a:p>
            <a:r>
              <a:rPr lang="en-US" dirty="0" smtClean="0"/>
              <a:t>It is possible to specify hash indexes using, so called, HASH CLUSTERs</a:t>
            </a:r>
          </a:p>
          <a:p>
            <a:pPr lvl="1"/>
            <a:r>
              <a:rPr lang="en-US" dirty="0" smtClean="0"/>
              <a:t>Useful for fast retrieval, particularly on equality (or on a very small number of values)</a:t>
            </a:r>
          </a:p>
          <a:p>
            <a:r>
              <a:rPr lang="en-US" dirty="0" smtClean="0"/>
              <a:t>It is possible to specify </a:t>
            </a:r>
            <a:r>
              <a:rPr lang="en-US" b="1" i="1" dirty="0" smtClean="0">
                <a:solidFill>
                  <a:srgbClr val="FF0000"/>
                </a:solidFill>
              </a:rPr>
              <a:t>bit-map indexes</a:t>
            </a:r>
            <a:r>
              <a:rPr lang="en-US" dirty="0" smtClean="0"/>
              <a:t>, particularly useful for querying databases (not modifying them—that is, in a “warehouse” environment)</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idx="4294967295"/>
          </p:nvPr>
        </p:nvSpPr>
        <p:spPr/>
        <p:txBody>
          <a:bodyPr/>
          <a:lstStyle/>
          <a:p>
            <a:r>
              <a:rPr lang="en-US" dirty="0" smtClean="0"/>
              <a:t>Bitmap Index</a:t>
            </a:r>
          </a:p>
        </p:txBody>
      </p:sp>
      <p:sp>
        <p:nvSpPr>
          <p:cNvPr id="93187" name="Content Placeholder 2"/>
          <p:cNvSpPr>
            <a:spLocks noGrp="1"/>
          </p:cNvSpPr>
          <p:nvPr>
            <p:ph idx="4294967295"/>
          </p:nvPr>
        </p:nvSpPr>
        <p:spPr/>
        <p:txBody>
          <a:bodyPr/>
          <a:lstStyle/>
          <a:p>
            <a:r>
              <a:rPr lang="en-US" dirty="0" smtClean="0"/>
              <a:t>Assume we have a relation (table) as follows:</a:t>
            </a:r>
          </a:p>
          <a:p>
            <a:pPr>
              <a:buFont typeface="Monotype Sorts" pitchFamily="2" charset="2"/>
              <a:buNone/>
            </a:pPr>
            <a:endParaRPr lang="en-US" dirty="0" smtClean="0"/>
          </a:p>
          <a:p>
            <a:endParaRPr lang="en-US" dirty="0" smtClean="0"/>
          </a:p>
        </p:txBody>
      </p:sp>
      <p:graphicFrame>
        <p:nvGraphicFramePr>
          <p:cNvPr id="4" name="Table 3"/>
          <p:cNvGraphicFramePr>
            <a:graphicFrameLocks noGrp="1"/>
          </p:cNvGraphicFramePr>
          <p:nvPr/>
        </p:nvGraphicFramePr>
        <p:xfrm>
          <a:off x="1676400" y="1651000"/>
          <a:ext cx="6705600" cy="5191760"/>
        </p:xfrm>
        <a:graphic>
          <a:graphicData uri="http://schemas.openxmlformats.org/drawingml/2006/table">
            <a:tbl>
              <a:tblPr firstRow="1">
                <a:tableStyleId>{073A0DAA-6AF3-43AB-8588-CEC1D06C72B9}</a:tableStyleId>
              </a:tblPr>
              <a:tblGrid>
                <a:gridCol w="1676400"/>
                <a:gridCol w="1676400"/>
                <a:gridCol w="1676400"/>
                <a:gridCol w="1676400"/>
              </a:tblGrid>
              <a:tr h="370840">
                <a:tc>
                  <a:txBody>
                    <a:bodyPr/>
                    <a:lstStyle/>
                    <a:p>
                      <a:r>
                        <a:rPr lang="en-US" u="sng" dirty="0" smtClean="0"/>
                        <a:t>ID</a:t>
                      </a:r>
                      <a:endParaRPr lang="en-US" u="sng" dirty="0"/>
                    </a:p>
                  </a:txBody>
                  <a:tcPr/>
                </a:tc>
                <a:tc>
                  <a:txBody>
                    <a:bodyPr/>
                    <a:lstStyle/>
                    <a:p>
                      <a:r>
                        <a:rPr lang="en-US" dirty="0" smtClean="0"/>
                        <a:t>Sex</a:t>
                      </a:r>
                      <a:endParaRPr lang="en-US" dirty="0"/>
                    </a:p>
                  </a:txBody>
                  <a:tcPr/>
                </a:tc>
                <a:tc>
                  <a:txBody>
                    <a:bodyPr/>
                    <a:lstStyle/>
                    <a:p>
                      <a:r>
                        <a:rPr lang="en-US" dirty="0" smtClean="0"/>
                        <a:t>Region</a:t>
                      </a:r>
                      <a:endParaRPr lang="en-US" dirty="0"/>
                    </a:p>
                  </a:txBody>
                  <a:tcPr/>
                </a:tc>
                <a:tc>
                  <a:txBody>
                    <a:bodyPr/>
                    <a:lstStyle/>
                    <a:p>
                      <a:r>
                        <a:rPr lang="en-US" dirty="0" smtClean="0"/>
                        <a:t>Salary</a:t>
                      </a:r>
                      <a:endParaRPr lang="en-US" dirty="0"/>
                    </a:p>
                  </a:txBody>
                  <a:tcPr/>
                </a:tc>
              </a:tr>
              <a:tr h="370840">
                <a:tc>
                  <a:txBody>
                    <a:bodyPr/>
                    <a:lstStyle/>
                    <a:p>
                      <a:r>
                        <a:rPr lang="en-US" dirty="0" smtClean="0"/>
                        <a:t>10</a:t>
                      </a:r>
                      <a:endParaRPr lang="en-US" dirty="0"/>
                    </a:p>
                  </a:txBody>
                  <a:tcPr/>
                </a:tc>
                <a:tc>
                  <a:txBody>
                    <a:bodyPr/>
                    <a:lstStyle/>
                    <a:p>
                      <a:r>
                        <a:rPr lang="en-US" dirty="0" smtClean="0"/>
                        <a:t>M</a:t>
                      </a:r>
                      <a:endParaRPr lang="en-US" dirty="0"/>
                    </a:p>
                  </a:txBody>
                  <a:tcPr/>
                </a:tc>
                <a:tc>
                  <a:txBody>
                    <a:bodyPr/>
                    <a:lstStyle/>
                    <a:p>
                      <a:r>
                        <a:rPr lang="en-US" dirty="0" smtClean="0"/>
                        <a:t>W</a:t>
                      </a:r>
                      <a:endParaRPr lang="en-US" dirty="0"/>
                    </a:p>
                  </a:txBody>
                  <a:tcPr/>
                </a:tc>
                <a:tc>
                  <a:txBody>
                    <a:bodyPr/>
                    <a:lstStyle/>
                    <a:p>
                      <a:r>
                        <a:rPr lang="en-US" dirty="0" smtClean="0"/>
                        <a:t>450</a:t>
                      </a:r>
                      <a:endParaRPr lang="en-US" dirty="0"/>
                    </a:p>
                  </a:txBody>
                  <a:tcPr/>
                </a:tc>
              </a:tr>
              <a:tr h="370840">
                <a:tc>
                  <a:txBody>
                    <a:bodyPr/>
                    <a:lstStyle/>
                    <a:p>
                      <a:r>
                        <a:rPr lang="en-US" dirty="0" smtClean="0"/>
                        <a:t>31</a:t>
                      </a:r>
                      <a:endParaRPr lang="en-US" dirty="0"/>
                    </a:p>
                  </a:txBody>
                  <a:tcPr/>
                </a:tc>
                <a:tc>
                  <a:txBody>
                    <a:bodyPr/>
                    <a:lstStyle/>
                    <a:p>
                      <a:r>
                        <a:rPr lang="en-US" dirty="0" smtClean="0"/>
                        <a:t>F</a:t>
                      </a:r>
                      <a:endParaRPr lang="en-US" dirty="0"/>
                    </a:p>
                  </a:txBody>
                  <a:tcPr/>
                </a:tc>
                <a:tc>
                  <a:txBody>
                    <a:bodyPr/>
                    <a:lstStyle/>
                    <a:p>
                      <a:r>
                        <a:rPr lang="en-US" dirty="0" smtClean="0"/>
                        <a:t>E</a:t>
                      </a:r>
                      <a:endParaRPr lang="en-US" dirty="0"/>
                    </a:p>
                  </a:txBody>
                  <a:tcPr/>
                </a:tc>
                <a:tc>
                  <a:txBody>
                    <a:bodyPr/>
                    <a:lstStyle/>
                    <a:p>
                      <a:r>
                        <a:rPr lang="en-US" dirty="0" smtClean="0"/>
                        <a:t>321</a:t>
                      </a:r>
                      <a:endParaRPr lang="en-US" dirty="0"/>
                    </a:p>
                  </a:txBody>
                  <a:tcPr/>
                </a:tc>
              </a:tr>
              <a:tr h="370840">
                <a:tc>
                  <a:txBody>
                    <a:bodyPr/>
                    <a:lstStyle/>
                    <a:p>
                      <a:r>
                        <a:rPr lang="en-US" dirty="0" smtClean="0"/>
                        <a:t>99</a:t>
                      </a:r>
                      <a:endParaRPr lang="en-US" dirty="0"/>
                    </a:p>
                  </a:txBody>
                  <a:tcPr/>
                </a:tc>
                <a:tc>
                  <a:txBody>
                    <a:bodyPr/>
                    <a:lstStyle/>
                    <a:p>
                      <a:r>
                        <a:rPr lang="en-US" dirty="0" smtClean="0"/>
                        <a:t>F</a:t>
                      </a:r>
                      <a:endParaRPr lang="en-US" dirty="0"/>
                    </a:p>
                  </a:txBody>
                  <a:tcPr/>
                </a:tc>
                <a:tc>
                  <a:txBody>
                    <a:bodyPr/>
                    <a:lstStyle/>
                    <a:p>
                      <a:r>
                        <a:rPr lang="en-US" dirty="0" smtClean="0"/>
                        <a:t>W</a:t>
                      </a:r>
                      <a:endParaRPr lang="en-US" dirty="0"/>
                    </a:p>
                  </a:txBody>
                  <a:tcPr/>
                </a:tc>
                <a:tc>
                  <a:txBody>
                    <a:bodyPr/>
                    <a:lstStyle/>
                    <a:p>
                      <a:r>
                        <a:rPr lang="en-US" dirty="0" smtClean="0"/>
                        <a:t>450</a:t>
                      </a:r>
                      <a:endParaRPr lang="en-US" dirty="0"/>
                    </a:p>
                  </a:txBody>
                  <a:tcPr/>
                </a:tc>
              </a:tr>
              <a:tr h="370840">
                <a:tc>
                  <a:txBody>
                    <a:bodyPr/>
                    <a:lstStyle/>
                    <a:p>
                      <a:r>
                        <a:rPr lang="en-US" dirty="0" smtClean="0"/>
                        <a:t>81</a:t>
                      </a:r>
                      <a:endParaRPr lang="en-US" dirty="0"/>
                    </a:p>
                  </a:txBody>
                  <a:tcPr/>
                </a:tc>
                <a:tc>
                  <a:txBody>
                    <a:bodyPr/>
                    <a:lstStyle/>
                    <a:p>
                      <a:r>
                        <a:rPr lang="en-US" dirty="0" smtClean="0"/>
                        <a:t>M</a:t>
                      </a:r>
                      <a:endParaRPr lang="en-US" dirty="0"/>
                    </a:p>
                  </a:txBody>
                  <a:tcPr/>
                </a:tc>
                <a:tc>
                  <a:txBody>
                    <a:bodyPr/>
                    <a:lstStyle/>
                    <a:p>
                      <a:r>
                        <a:rPr lang="en-US" dirty="0" smtClean="0"/>
                        <a:t>S</a:t>
                      </a:r>
                      <a:endParaRPr lang="en-US" dirty="0"/>
                    </a:p>
                  </a:txBody>
                  <a:tcPr/>
                </a:tc>
                <a:tc>
                  <a:txBody>
                    <a:bodyPr/>
                    <a:lstStyle/>
                    <a:p>
                      <a:r>
                        <a:rPr lang="en-US" dirty="0" smtClean="0"/>
                        <a:t>356</a:t>
                      </a:r>
                      <a:endParaRPr lang="en-US" dirty="0"/>
                    </a:p>
                  </a:txBody>
                  <a:tcPr/>
                </a:tc>
              </a:tr>
              <a:tr h="370840">
                <a:tc>
                  <a:txBody>
                    <a:bodyPr/>
                    <a:lstStyle/>
                    <a:p>
                      <a:r>
                        <a:rPr lang="en-US" dirty="0" smtClean="0"/>
                        <a:t>62</a:t>
                      </a:r>
                      <a:endParaRPr lang="en-US" dirty="0"/>
                    </a:p>
                  </a:txBody>
                  <a:tcPr/>
                </a:tc>
                <a:tc>
                  <a:txBody>
                    <a:bodyPr/>
                    <a:lstStyle/>
                    <a:p>
                      <a:r>
                        <a:rPr lang="en-US" dirty="0" smtClean="0"/>
                        <a:t>M</a:t>
                      </a:r>
                      <a:endParaRPr lang="en-US" dirty="0"/>
                    </a:p>
                  </a:txBody>
                  <a:tcPr/>
                </a:tc>
                <a:tc>
                  <a:txBody>
                    <a:bodyPr/>
                    <a:lstStyle/>
                    <a:p>
                      <a:r>
                        <a:rPr lang="en-US" dirty="0" smtClean="0"/>
                        <a:t>N</a:t>
                      </a:r>
                      <a:endParaRPr lang="en-US" dirty="0"/>
                    </a:p>
                  </a:txBody>
                  <a:tcPr/>
                </a:tc>
                <a:tc>
                  <a:txBody>
                    <a:bodyPr/>
                    <a:lstStyle/>
                    <a:p>
                      <a:r>
                        <a:rPr lang="en-US" dirty="0" smtClean="0"/>
                        <a:t>412</a:t>
                      </a:r>
                      <a:endParaRPr lang="en-US" dirty="0"/>
                    </a:p>
                  </a:txBody>
                  <a:tcPr/>
                </a:tc>
              </a:tr>
              <a:tr h="370840">
                <a:tc>
                  <a:txBody>
                    <a:bodyPr/>
                    <a:lstStyle/>
                    <a:p>
                      <a:r>
                        <a:rPr lang="en-US" dirty="0" smtClean="0"/>
                        <a:t>52</a:t>
                      </a:r>
                      <a:endParaRPr lang="en-US" dirty="0"/>
                    </a:p>
                  </a:txBody>
                  <a:tcPr/>
                </a:tc>
                <a:tc>
                  <a:txBody>
                    <a:bodyPr/>
                    <a:lstStyle/>
                    <a:p>
                      <a:r>
                        <a:rPr lang="en-US" dirty="0" smtClean="0"/>
                        <a:t>M</a:t>
                      </a:r>
                      <a:endParaRPr lang="en-US" dirty="0"/>
                    </a:p>
                  </a:txBody>
                  <a:tcPr/>
                </a:tc>
                <a:tc>
                  <a:txBody>
                    <a:bodyPr/>
                    <a:lstStyle/>
                    <a:p>
                      <a:r>
                        <a:rPr lang="en-US" dirty="0" smtClean="0"/>
                        <a:t>S</a:t>
                      </a:r>
                      <a:endParaRPr lang="en-US" dirty="0"/>
                    </a:p>
                  </a:txBody>
                  <a:tcPr/>
                </a:tc>
                <a:tc>
                  <a:txBody>
                    <a:bodyPr/>
                    <a:lstStyle/>
                    <a:p>
                      <a:r>
                        <a:rPr lang="en-US" dirty="0" smtClean="0"/>
                        <a:t>216</a:t>
                      </a:r>
                      <a:endParaRPr lang="en-US" dirty="0"/>
                    </a:p>
                  </a:txBody>
                  <a:tcPr/>
                </a:tc>
              </a:tr>
              <a:tr h="370840">
                <a:tc>
                  <a:txBody>
                    <a:bodyPr/>
                    <a:lstStyle/>
                    <a:p>
                      <a:r>
                        <a:rPr lang="en-US" dirty="0" smtClean="0"/>
                        <a:t>47</a:t>
                      </a:r>
                      <a:endParaRPr lang="en-US" dirty="0"/>
                    </a:p>
                  </a:txBody>
                  <a:tcPr/>
                </a:tc>
                <a:tc>
                  <a:txBody>
                    <a:bodyPr/>
                    <a:lstStyle/>
                    <a:p>
                      <a:r>
                        <a:rPr lang="en-US" dirty="0" smtClean="0"/>
                        <a:t>F</a:t>
                      </a:r>
                      <a:endParaRPr lang="en-US" dirty="0"/>
                    </a:p>
                  </a:txBody>
                  <a:tcPr/>
                </a:tc>
                <a:tc>
                  <a:txBody>
                    <a:bodyPr/>
                    <a:lstStyle/>
                    <a:p>
                      <a:r>
                        <a:rPr lang="en-US" dirty="0" smtClean="0"/>
                        <a:t>N</a:t>
                      </a:r>
                      <a:endParaRPr lang="en-US" dirty="0"/>
                    </a:p>
                  </a:txBody>
                  <a:tcPr/>
                </a:tc>
                <a:tc>
                  <a:txBody>
                    <a:bodyPr/>
                    <a:lstStyle/>
                    <a:p>
                      <a:r>
                        <a:rPr lang="en-US" dirty="0" smtClean="0"/>
                        <a:t>658</a:t>
                      </a:r>
                      <a:endParaRPr lang="en-US" dirty="0"/>
                    </a:p>
                  </a:txBody>
                  <a:tcPr/>
                </a:tc>
              </a:tr>
              <a:tr h="370840">
                <a:tc>
                  <a:txBody>
                    <a:bodyPr/>
                    <a:lstStyle/>
                    <a:p>
                      <a:r>
                        <a:rPr lang="en-US" dirty="0" smtClean="0"/>
                        <a:t>44</a:t>
                      </a:r>
                      <a:endParaRPr lang="en-US" dirty="0"/>
                    </a:p>
                  </a:txBody>
                  <a:tcPr/>
                </a:tc>
                <a:tc>
                  <a:txBody>
                    <a:bodyPr/>
                    <a:lstStyle/>
                    <a:p>
                      <a:r>
                        <a:rPr lang="en-US" dirty="0" smtClean="0"/>
                        <a:t>F</a:t>
                      </a:r>
                      <a:endParaRPr lang="en-US" dirty="0"/>
                    </a:p>
                  </a:txBody>
                  <a:tcPr/>
                </a:tc>
                <a:tc>
                  <a:txBody>
                    <a:bodyPr/>
                    <a:lstStyle/>
                    <a:p>
                      <a:r>
                        <a:rPr lang="en-US" dirty="0" smtClean="0"/>
                        <a:t>S</a:t>
                      </a:r>
                      <a:endParaRPr lang="en-US" dirty="0"/>
                    </a:p>
                  </a:txBody>
                  <a:tcPr/>
                </a:tc>
                <a:tc>
                  <a:txBody>
                    <a:bodyPr/>
                    <a:lstStyle/>
                    <a:p>
                      <a:r>
                        <a:rPr lang="en-US" dirty="0" smtClean="0"/>
                        <a:t>987</a:t>
                      </a:r>
                      <a:endParaRPr lang="en-US" dirty="0"/>
                    </a:p>
                  </a:txBody>
                  <a:tcPr/>
                </a:tc>
              </a:tr>
              <a:tr h="370840">
                <a:tc>
                  <a:txBody>
                    <a:bodyPr/>
                    <a:lstStyle/>
                    <a:p>
                      <a:r>
                        <a:rPr lang="en-US" dirty="0" smtClean="0"/>
                        <a:t>51</a:t>
                      </a:r>
                      <a:endParaRPr lang="en-US" dirty="0"/>
                    </a:p>
                  </a:txBody>
                  <a:tcPr/>
                </a:tc>
                <a:tc>
                  <a:txBody>
                    <a:bodyPr/>
                    <a:lstStyle/>
                    <a:p>
                      <a:r>
                        <a:rPr lang="en-US" dirty="0" smtClean="0"/>
                        <a:t>F</a:t>
                      </a:r>
                      <a:endParaRPr lang="en-US" dirty="0"/>
                    </a:p>
                  </a:txBody>
                  <a:tcPr/>
                </a:tc>
                <a:tc>
                  <a:txBody>
                    <a:bodyPr/>
                    <a:lstStyle/>
                    <a:p>
                      <a:r>
                        <a:rPr lang="en-US" dirty="0" smtClean="0"/>
                        <a:t>N</a:t>
                      </a:r>
                      <a:endParaRPr lang="en-US" dirty="0"/>
                    </a:p>
                  </a:txBody>
                  <a:tcPr/>
                </a:tc>
                <a:tc>
                  <a:txBody>
                    <a:bodyPr/>
                    <a:lstStyle/>
                    <a:p>
                      <a:r>
                        <a:rPr lang="en-US" dirty="0" smtClean="0"/>
                        <a:t>543</a:t>
                      </a:r>
                      <a:endParaRPr lang="en-US" dirty="0"/>
                    </a:p>
                  </a:txBody>
                  <a:tcPr/>
                </a:tc>
              </a:tr>
              <a:tr h="370840">
                <a:tc>
                  <a:txBody>
                    <a:bodyPr/>
                    <a:lstStyle/>
                    <a:p>
                      <a:r>
                        <a:rPr lang="en-US" dirty="0" smtClean="0"/>
                        <a:t>83</a:t>
                      </a:r>
                      <a:endParaRPr lang="en-US" dirty="0"/>
                    </a:p>
                  </a:txBody>
                  <a:tcPr/>
                </a:tc>
                <a:tc>
                  <a:txBody>
                    <a:bodyPr/>
                    <a:lstStyle/>
                    <a:p>
                      <a:r>
                        <a:rPr lang="en-US" dirty="0" smtClean="0"/>
                        <a:t>M</a:t>
                      </a:r>
                      <a:endParaRPr lang="en-US" dirty="0"/>
                    </a:p>
                  </a:txBody>
                  <a:tcPr/>
                </a:tc>
                <a:tc>
                  <a:txBody>
                    <a:bodyPr/>
                    <a:lstStyle/>
                    <a:p>
                      <a:r>
                        <a:rPr lang="en-US" dirty="0" smtClean="0"/>
                        <a:t>S</a:t>
                      </a:r>
                      <a:endParaRPr lang="en-US" dirty="0"/>
                    </a:p>
                  </a:txBody>
                  <a:tcPr/>
                </a:tc>
                <a:tc>
                  <a:txBody>
                    <a:bodyPr/>
                    <a:lstStyle/>
                    <a:p>
                      <a:r>
                        <a:rPr lang="en-US" dirty="0" smtClean="0"/>
                        <a:t>675</a:t>
                      </a:r>
                      <a:endParaRPr lang="en-US" dirty="0"/>
                    </a:p>
                  </a:txBody>
                  <a:tcPr/>
                </a:tc>
              </a:tr>
              <a:tr h="370840">
                <a:tc>
                  <a:txBody>
                    <a:bodyPr/>
                    <a:lstStyle/>
                    <a:p>
                      <a:r>
                        <a:rPr lang="en-US" dirty="0" smtClean="0"/>
                        <a:t>96</a:t>
                      </a:r>
                      <a:endParaRPr lang="en-US" dirty="0"/>
                    </a:p>
                  </a:txBody>
                  <a:tcPr/>
                </a:tc>
                <a:tc>
                  <a:txBody>
                    <a:bodyPr/>
                    <a:lstStyle/>
                    <a:p>
                      <a:r>
                        <a:rPr lang="en-US" dirty="0" smtClean="0"/>
                        <a:t>M</a:t>
                      </a:r>
                      <a:endParaRPr lang="en-US" dirty="0"/>
                    </a:p>
                  </a:txBody>
                  <a:tcPr/>
                </a:tc>
                <a:tc>
                  <a:txBody>
                    <a:bodyPr/>
                    <a:lstStyle/>
                    <a:p>
                      <a:r>
                        <a:rPr lang="en-US" dirty="0" smtClean="0"/>
                        <a:t>E</a:t>
                      </a:r>
                      <a:endParaRPr lang="en-US" dirty="0"/>
                    </a:p>
                  </a:txBody>
                  <a:tcPr/>
                </a:tc>
                <a:tc>
                  <a:txBody>
                    <a:bodyPr/>
                    <a:lstStyle/>
                    <a:p>
                      <a:r>
                        <a:rPr lang="en-US" dirty="0" smtClean="0"/>
                        <a:t>412</a:t>
                      </a:r>
                      <a:endParaRPr lang="en-US" dirty="0"/>
                    </a:p>
                  </a:txBody>
                  <a:tcPr/>
                </a:tc>
              </a:tr>
              <a:tr h="370840">
                <a:tc>
                  <a:txBody>
                    <a:bodyPr/>
                    <a:lstStyle/>
                    <a:p>
                      <a:r>
                        <a:rPr lang="en-US" dirty="0" smtClean="0"/>
                        <a:t>93</a:t>
                      </a:r>
                      <a:endParaRPr lang="en-US" dirty="0"/>
                    </a:p>
                  </a:txBody>
                  <a:tcPr/>
                </a:tc>
                <a:tc>
                  <a:txBody>
                    <a:bodyPr/>
                    <a:lstStyle/>
                    <a:p>
                      <a:r>
                        <a:rPr lang="en-US" dirty="0" smtClean="0"/>
                        <a:t>F</a:t>
                      </a:r>
                      <a:endParaRPr lang="en-US" dirty="0"/>
                    </a:p>
                  </a:txBody>
                  <a:tcPr/>
                </a:tc>
                <a:tc>
                  <a:txBody>
                    <a:bodyPr/>
                    <a:lstStyle/>
                    <a:p>
                      <a:r>
                        <a:rPr lang="en-US" dirty="0" smtClean="0"/>
                        <a:t>E</a:t>
                      </a:r>
                      <a:endParaRPr lang="en-US" dirty="0"/>
                    </a:p>
                  </a:txBody>
                  <a:tcPr/>
                </a:tc>
                <a:tc>
                  <a:txBody>
                    <a:bodyPr/>
                    <a:lstStyle/>
                    <a:p>
                      <a:r>
                        <a:rPr lang="en-US" dirty="0" smtClean="0"/>
                        <a:t>587</a:t>
                      </a:r>
                      <a:endParaRPr lang="en-US" dirty="0"/>
                    </a:p>
                  </a:txBody>
                  <a:tcPr/>
                </a:tc>
              </a:tr>
              <a:tr h="370840">
                <a:tc>
                  <a:txBody>
                    <a:bodyPr/>
                    <a:lstStyle/>
                    <a:p>
                      <a:r>
                        <a:rPr lang="en-US" dirty="0" smtClean="0"/>
                        <a:t>30</a:t>
                      </a:r>
                      <a:endParaRPr lang="en-US" dirty="0"/>
                    </a:p>
                  </a:txBody>
                  <a:tcPr/>
                </a:tc>
                <a:tc>
                  <a:txBody>
                    <a:bodyPr/>
                    <a:lstStyle/>
                    <a:p>
                      <a:r>
                        <a:rPr lang="en-US" dirty="0" smtClean="0"/>
                        <a:t>F</a:t>
                      </a:r>
                      <a:endParaRPr lang="en-US" dirty="0"/>
                    </a:p>
                  </a:txBody>
                  <a:tcPr/>
                </a:tc>
                <a:tc>
                  <a:txBody>
                    <a:bodyPr/>
                    <a:lstStyle/>
                    <a:p>
                      <a:r>
                        <a:rPr lang="en-US" dirty="0" smtClean="0"/>
                        <a:t>W</a:t>
                      </a:r>
                      <a:endParaRPr lang="en-US" dirty="0"/>
                    </a:p>
                  </a:txBody>
                  <a:tcPr/>
                </a:tc>
                <a:tc>
                  <a:txBody>
                    <a:bodyPr/>
                    <a:lstStyle/>
                    <a:p>
                      <a:r>
                        <a:rPr lang="en-US" dirty="0" smtClean="0"/>
                        <a:t>601</a:t>
                      </a:r>
                      <a:endParaRPr lang="en-US" dirty="0"/>
                    </a:p>
                  </a:txBody>
                  <a:tcPr/>
                </a:tc>
              </a:tr>
            </a:tbl>
          </a:graphicData>
        </a:graphic>
      </p:graphicFrame>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idx="4294967295"/>
          </p:nvPr>
        </p:nvSpPr>
        <p:spPr/>
        <p:txBody>
          <a:bodyPr/>
          <a:lstStyle/>
          <a:p>
            <a:r>
              <a:rPr lang="en-US" dirty="0" smtClean="0"/>
              <a:t>Bitmap Index</a:t>
            </a:r>
          </a:p>
        </p:txBody>
      </p:sp>
      <p:sp>
        <p:nvSpPr>
          <p:cNvPr id="94211" name="Content Placeholder 2"/>
          <p:cNvSpPr>
            <a:spLocks noGrp="1"/>
          </p:cNvSpPr>
          <p:nvPr>
            <p:ph idx="4294967295"/>
          </p:nvPr>
        </p:nvSpPr>
        <p:spPr/>
        <p:txBody>
          <a:bodyPr/>
          <a:lstStyle/>
          <a:p>
            <a:r>
              <a:rPr lang="en-US" dirty="0" smtClean="0"/>
              <a:t>Bitmap index table listing whether a row has a value</a:t>
            </a:r>
          </a:p>
          <a:p>
            <a:endParaRPr lang="en-US" dirty="0" smtClean="0"/>
          </a:p>
          <a:p>
            <a:endParaRPr lang="en-US" dirty="0" smtClean="0"/>
          </a:p>
        </p:txBody>
      </p:sp>
      <p:graphicFrame>
        <p:nvGraphicFramePr>
          <p:cNvPr id="4" name="Table 3"/>
          <p:cNvGraphicFramePr>
            <a:graphicFrameLocks noGrp="1"/>
          </p:cNvGraphicFramePr>
          <p:nvPr/>
        </p:nvGraphicFramePr>
        <p:xfrm>
          <a:off x="1676400" y="1651000"/>
          <a:ext cx="5867400" cy="5191760"/>
        </p:xfrm>
        <a:graphic>
          <a:graphicData uri="http://schemas.openxmlformats.org/drawingml/2006/table">
            <a:tbl>
              <a:tblPr firstRow="1" bandRow="1">
                <a:tableStyleId>{93296810-A885-4BE3-A3E7-6D5BEEA58F35}</a:tableStyleId>
              </a:tblPr>
              <a:tblGrid>
                <a:gridCol w="838200"/>
                <a:gridCol w="838200"/>
                <a:gridCol w="838200"/>
                <a:gridCol w="838200"/>
                <a:gridCol w="838200"/>
                <a:gridCol w="838200"/>
                <a:gridCol w="838200"/>
              </a:tblGrid>
              <a:tr h="370840">
                <a:tc>
                  <a:txBody>
                    <a:bodyPr/>
                    <a:lstStyle/>
                    <a:p>
                      <a:r>
                        <a:rPr lang="en-US" u="sng" dirty="0" smtClean="0"/>
                        <a:t>ID</a:t>
                      </a:r>
                      <a:endParaRPr lang="en-US" u="sng" dirty="0"/>
                    </a:p>
                  </a:txBody>
                  <a:tcPr/>
                </a:tc>
                <a:tc>
                  <a:txBody>
                    <a:bodyPr/>
                    <a:lstStyle/>
                    <a:p>
                      <a:r>
                        <a:rPr lang="en-US" dirty="0" smtClean="0"/>
                        <a:t>F</a:t>
                      </a:r>
                      <a:endParaRPr lang="en-US" dirty="0"/>
                    </a:p>
                  </a:txBody>
                  <a:tcPr/>
                </a:tc>
                <a:tc>
                  <a:txBody>
                    <a:bodyPr/>
                    <a:lstStyle/>
                    <a:p>
                      <a:r>
                        <a:rPr lang="en-US" dirty="0" smtClean="0"/>
                        <a:t>M</a:t>
                      </a:r>
                      <a:endParaRPr lang="en-US" dirty="0"/>
                    </a:p>
                  </a:txBody>
                  <a:tcPr/>
                </a:tc>
                <a:tc>
                  <a:txBody>
                    <a:bodyPr/>
                    <a:lstStyle/>
                    <a:p>
                      <a:r>
                        <a:rPr lang="en-US" dirty="0" smtClean="0"/>
                        <a:t>E</a:t>
                      </a:r>
                      <a:endParaRPr lang="en-US" dirty="0"/>
                    </a:p>
                  </a:txBody>
                  <a:tcPr/>
                </a:tc>
                <a:tc>
                  <a:txBody>
                    <a:bodyPr/>
                    <a:lstStyle/>
                    <a:p>
                      <a:r>
                        <a:rPr lang="en-US" dirty="0" smtClean="0"/>
                        <a:t>N</a:t>
                      </a:r>
                      <a:endParaRPr lang="en-US" dirty="0"/>
                    </a:p>
                  </a:txBody>
                  <a:tcPr/>
                </a:tc>
                <a:tc>
                  <a:txBody>
                    <a:bodyPr/>
                    <a:lstStyle/>
                    <a:p>
                      <a:r>
                        <a:rPr lang="en-US" dirty="0" smtClean="0"/>
                        <a:t>S</a:t>
                      </a:r>
                      <a:endParaRPr lang="en-US" dirty="0"/>
                    </a:p>
                  </a:txBody>
                  <a:tcPr/>
                </a:tc>
                <a:tc>
                  <a:txBody>
                    <a:bodyPr/>
                    <a:lstStyle/>
                    <a:p>
                      <a:r>
                        <a:rPr lang="en-US" dirty="0" smtClean="0"/>
                        <a:t>W</a:t>
                      </a:r>
                      <a:endParaRPr lang="en-US" dirty="0"/>
                    </a:p>
                  </a:txBody>
                  <a:tcPr/>
                </a:tc>
              </a:tr>
              <a:tr h="370840">
                <a:tc>
                  <a:txBody>
                    <a:bodyPr/>
                    <a:lstStyle/>
                    <a:p>
                      <a:r>
                        <a:rPr lang="en-US" dirty="0" smtClean="0"/>
                        <a:t>10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370840">
                <a:tc>
                  <a:txBody>
                    <a:bodyPr/>
                    <a:lstStyle/>
                    <a:p>
                      <a:r>
                        <a:rPr lang="en-US" dirty="0" smtClean="0"/>
                        <a:t>31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99</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370840">
                <a:tc>
                  <a:txBody>
                    <a:bodyPr/>
                    <a:lstStyle/>
                    <a:p>
                      <a:r>
                        <a:rPr lang="en-US" dirty="0" smtClean="0"/>
                        <a:t>81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370840">
                <a:tc>
                  <a:txBody>
                    <a:bodyPr/>
                    <a:lstStyle/>
                    <a:p>
                      <a:r>
                        <a:rPr lang="en-US" dirty="0" smtClean="0"/>
                        <a:t>62</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52</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370840">
                <a:tc>
                  <a:txBody>
                    <a:bodyPr/>
                    <a:lstStyle/>
                    <a:p>
                      <a:r>
                        <a:rPr lang="en-US" dirty="0" smtClean="0"/>
                        <a:t>47</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44</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370840">
                <a:tc>
                  <a:txBody>
                    <a:bodyPr/>
                    <a:lstStyle/>
                    <a:p>
                      <a:r>
                        <a:rPr lang="en-US" dirty="0" smtClean="0"/>
                        <a:t>51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83</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370840">
                <a:tc>
                  <a:txBody>
                    <a:bodyPr/>
                    <a:lstStyle/>
                    <a:p>
                      <a:r>
                        <a:rPr lang="en-US" dirty="0" smtClean="0"/>
                        <a:t>96</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93</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30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bl>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idx="4294967295"/>
          </p:nvPr>
        </p:nvSpPr>
        <p:spPr/>
        <p:txBody>
          <a:bodyPr/>
          <a:lstStyle/>
          <a:p>
            <a:r>
              <a:rPr lang="en-US" dirty="0" smtClean="0"/>
              <a:t>Bitmap Index</a:t>
            </a:r>
          </a:p>
        </p:txBody>
      </p:sp>
      <p:sp>
        <p:nvSpPr>
          <p:cNvPr id="95235" name="Content Placeholder 2"/>
          <p:cNvSpPr>
            <a:spLocks noGrp="1"/>
          </p:cNvSpPr>
          <p:nvPr>
            <p:ph idx="4294967295"/>
          </p:nvPr>
        </p:nvSpPr>
        <p:spPr/>
        <p:txBody>
          <a:bodyPr/>
          <a:lstStyle/>
          <a:p>
            <a:r>
              <a:rPr lang="en-US" dirty="0" smtClean="0"/>
              <a:t>Useful on when cardinality of an attribute is small:</a:t>
            </a:r>
          </a:p>
          <a:p>
            <a:pPr lvl="1"/>
            <a:r>
              <a:rPr lang="en-US" dirty="0" smtClean="0"/>
              <a:t>This means: the number of distinct values is small</a:t>
            </a:r>
          </a:p>
          <a:p>
            <a:pPr lvl="1"/>
            <a:r>
              <a:rPr lang="en-US" dirty="0" smtClean="0"/>
              <a:t>Which implies that the number of columns in the index is small</a:t>
            </a:r>
          </a:p>
          <a:p>
            <a:r>
              <a:rPr lang="en-US" dirty="0" smtClean="0"/>
              <a:t>Example: Find all IDs for people for F and S; i.e., people for which Sex = “F” and Region = “S”</a:t>
            </a:r>
          </a:p>
          <a:p>
            <a:pPr lvl="1"/>
            <a:r>
              <a:rPr lang="en-US" dirty="0" smtClean="0"/>
              <a:t>Just do Boolean AND on the columns labeled F and S; where you get 1, you look at the ID, and it satisfies this condition</a:t>
            </a:r>
          </a:p>
          <a:p>
            <a:r>
              <a:rPr lang="en-US" dirty="0" smtClean="0"/>
              <a:t>Example: How many males live in the northern region</a:t>
            </a:r>
          </a:p>
          <a:p>
            <a:pPr lvl="1"/>
            <a:r>
              <a:rPr lang="en-US" dirty="0" smtClean="0"/>
              <a:t>Just do Boolean AND and count the number of 1’s</a:t>
            </a:r>
          </a:p>
          <a:p>
            <a:r>
              <a:rPr lang="en-US" dirty="0" smtClean="0"/>
              <a:t>Can use Boolean OR, NEGATION, if needed</a:t>
            </a:r>
          </a:p>
          <a:p>
            <a:r>
              <a:rPr lang="en-US" dirty="0" smtClean="0"/>
              <a:t>The idea is to make the bitmap index table so small that it can fit in the RAM (or still be relatively small)</a:t>
            </a:r>
          </a:p>
          <a:p>
            <a:pPr lvl="1"/>
            <a:r>
              <a:rPr lang="en-US" dirty="0" smtClean="0"/>
              <a:t>So operations are very efficient</a:t>
            </a:r>
          </a:p>
          <a:p>
            <a:r>
              <a:rPr lang="en-US" dirty="0" smtClean="0"/>
              <a:t>But, the ID field could be large</a:t>
            </a:r>
          </a:p>
          <a:p>
            <a:r>
              <a:rPr lang="en-US" dirty="0" smtClean="0"/>
              <a:t>Solution: two tables, each smaller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2052"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2053" name="Rectangle 4"/>
          <p:cNvSpPr>
            <a:spLocks noGrp="1" noChangeArrowheads="1"/>
          </p:cNvSpPr>
          <p:nvPr>
            <p:ph type="title" idx="4294967295"/>
          </p:nvPr>
        </p:nvSpPr>
        <p:spPr>
          <a:noFill/>
        </p:spPr>
        <p:txBody>
          <a:bodyPr lIns="102590" tIns="51296" rIns="102590" bIns="51296"/>
          <a:lstStyle/>
          <a:p>
            <a:pPr defTabSz="914400"/>
            <a:r>
              <a:rPr lang="en-US" dirty="0" smtClean="0"/>
              <a:t>Example: Storing A Relation (Physical File)</a:t>
            </a:r>
          </a:p>
        </p:txBody>
      </p:sp>
      <p:graphicFrame>
        <p:nvGraphicFramePr>
          <p:cNvPr id="2050" name="Object 5"/>
          <p:cNvGraphicFramePr>
            <a:graphicFrameLocks/>
          </p:cNvGraphicFramePr>
          <p:nvPr/>
        </p:nvGraphicFramePr>
        <p:xfrm>
          <a:off x="1236663" y="1662113"/>
          <a:ext cx="7577137" cy="4438650"/>
        </p:xfrm>
        <a:graphic>
          <a:graphicData uri="http://schemas.openxmlformats.org/presentationml/2006/ole">
            <mc:AlternateContent xmlns:mc="http://schemas.openxmlformats.org/markup-compatibility/2006">
              <mc:Choice xmlns:v="urn:schemas-microsoft-com:vml" Requires="v">
                <p:oleObj spid="_x0000_s2057" name="VISIO" r:id="rId4" imgW="6895800" imgH="3924000" progId="Visio.Drawing.11">
                  <p:embed/>
                </p:oleObj>
              </mc:Choice>
              <mc:Fallback>
                <p:oleObj name="VISIO" r:id="rId4" imgW="6895800" imgH="3924000" progId="Visio.Drawing.11">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6663" y="1662113"/>
                        <a:ext cx="7577137"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idx="4294967295"/>
          </p:nvPr>
        </p:nvSpPr>
        <p:spPr/>
        <p:txBody>
          <a:bodyPr/>
          <a:lstStyle/>
          <a:p>
            <a:r>
              <a:rPr lang="en-US" dirty="0" smtClean="0"/>
              <a:t>Optimization: Maintain 2 Smaller Structures</a:t>
            </a:r>
            <a:br>
              <a:rPr lang="en-US" dirty="0" smtClean="0"/>
            </a:br>
            <a:r>
              <a:rPr lang="en-US" dirty="0" smtClean="0"/>
              <a:t>With Implicit Row Pairing</a:t>
            </a:r>
          </a:p>
        </p:txBody>
      </p:sp>
      <p:graphicFrame>
        <p:nvGraphicFramePr>
          <p:cNvPr id="5" name="Content Placeholder 4"/>
          <p:cNvGraphicFramePr>
            <a:graphicFrameLocks noGrp="1"/>
          </p:cNvGraphicFramePr>
          <p:nvPr>
            <p:ph sz="half" idx="4294967295"/>
          </p:nvPr>
        </p:nvGraphicFramePr>
        <p:xfrm>
          <a:off x="685800" y="1905000"/>
          <a:ext cx="3276600" cy="5191760"/>
        </p:xfrm>
        <a:graphic>
          <a:graphicData uri="http://schemas.openxmlformats.org/drawingml/2006/table">
            <a:tbl>
              <a:tblPr firstRow="1" bandRow="1">
                <a:tableStyleId>{21E4AEA4-8DFA-4A89-87EB-49C32662AFE0}</a:tableStyleId>
              </a:tblPr>
              <a:tblGrid>
                <a:gridCol w="3276600"/>
              </a:tblGrid>
              <a:tr h="370840">
                <a:tc>
                  <a:txBody>
                    <a:bodyPr/>
                    <a:lstStyle/>
                    <a:p>
                      <a:r>
                        <a:rPr lang="en-US" u="sng" dirty="0" smtClean="0"/>
                        <a:t>ID</a:t>
                      </a:r>
                      <a:endParaRPr lang="en-US" u="sng" dirty="0"/>
                    </a:p>
                  </a:txBody>
                  <a:tcPr/>
                </a:tc>
              </a:tr>
              <a:tr h="370840">
                <a:tc>
                  <a:txBody>
                    <a:bodyPr/>
                    <a:lstStyle/>
                    <a:p>
                      <a:r>
                        <a:rPr lang="en-US" dirty="0" smtClean="0"/>
                        <a:t>10000000400567688782345</a:t>
                      </a:r>
                      <a:endParaRPr lang="en-US" dirty="0"/>
                    </a:p>
                  </a:txBody>
                  <a:tcPr/>
                </a:tc>
              </a:tr>
              <a:tr h="370840">
                <a:tc>
                  <a:txBody>
                    <a:bodyPr/>
                    <a:lstStyle/>
                    <a:p>
                      <a:r>
                        <a:rPr lang="en-US" dirty="0" smtClean="0"/>
                        <a:t>31000000400567688782345</a:t>
                      </a:r>
                      <a:endParaRPr lang="en-US" dirty="0"/>
                    </a:p>
                  </a:txBody>
                  <a:tcPr/>
                </a:tc>
              </a:tr>
              <a:tr h="370840">
                <a:tc>
                  <a:txBody>
                    <a:bodyPr/>
                    <a:lstStyle/>
                    <a:p>
                      <a:r>
                        <a:rPr lang="en-US" dirty="0" smtClean="0"/>
                        <a:t>99000000400567688782345</a:t>
                      </a:r>
                      <a:endParaRPr lang="en-US" dirty="0"/>
                    </a:p>
                  </a:txBody>
                  <a:tcPr/>
                </a:tc>
              </a:tr>
              <a:tr h="370840">
                <a:tc>
                  <a:txBody>
                    <a:bodyPr/>
                    <a:lstStyle/>
                    <a:p>
                      <a:r>
                        <a:rPr lang="en-US" dirty="0" smtClean="0"/>
                        <a:t>81000000400567688782345</a:t>
                      </a:r>
                      <a:endParaRPr lang="en-US" dirty="0"/>
                    </a:p>
                  </a:txBody>
                  <a:tcPr/>
                </a:tc>
              </a:tr>
              <a:tr h="370840">
                <a:tc>
                  <a:txBody>
                    <a:bodyPr/>
                    <a:lstStyle/>
                    <a:p>
                      <a:r>
                        <a:rPr lang="en-US" dirty="0" smtClean="0"/>
                        <a:t>62000000400567688782345</a:t>
                      </a:r>
                      <a:endParaRPr lang="en-US" dirty="0"/>
                    </a:p>
                  </a:txBody>
                  <a:tcPr/>
                </a:tc>
              </a:tr>
              <a:tr h="370840">
                <a:tc>
                  <a:txBody>
                    <a:bodyPr/>
                    <a:lstStyle/>
                    <a:p>
                      <a:r>
                        <a:rPr lang="en-US" dirty="0" smtClean="0"/>
                        <a:t>52000000400567688782345</a:t>
                      </a:r>
                      <a:endParaRPr lang="en-US" dirty="0"/>
                    </a:p>
                  </a:txBody>
                  <a:tcPr/>
                </a:tc>
              </a:tr>
              <a:tr h="370840">
                <a:tc>
                  <a:txBody>
                    <a:bodyPr/>
                    <a:lstStyle/>
                    <a:p>
                      <a:r>
                        <a:rPr lang="en-US" dirty="0" smtClean="0"/>
                        <a:t>47000000400567688782345</a:t>
                      </a:r>
                      <a:endParaRPr lang="en-US" dirty="0"/>
                    </a:p>
                  </a:txBody>
                  <a:tcPr/>
                </a:tc>
              </a:tr>
              <a:tr h="370840">
                <a:tc>
                  <a:txBody>
                    <a:bodyPr/>
                    <a:lstStyle/>
                    <a:p>
                      <a:r>
                        <a:rPr lang="en-US" dirty="0" smtClean="0"/>
                        <a:t>44000000400567688782345</a:t>
                      </a:r>
                      <a:endParaRPr lang="en-US" dirty="0"/>
                    </a:p>
                  </a:txBody>
                  <a:tcPr/>
                </a:tc>
              </a:tr>
              <a:tr h="370840">
                <a:tc>
                  <a:txBody>
                    <a:bodyPr/>
                    <a:lstStyle/>
                    <a:p>
                      <a:r>
                        <a:rPr lang="en-US" dirty="0" smtClean="0"/>
                        <a:t>51000000400567688782345</a:t>
                      </a:r>
                      <a:endParaRPr lang="en-US" dirty="0"/>
                    </a:p>
                  </a:txBody>
                  <a:tcPr/>
                </a:tc>
              </a:tr>
              <a:tr h="370840">
                <a:tc>
                  <a:txBody>
                    <a:bodyPr/>
                    <a:lstStyle/>
                    <a:p>
                      <a:r>
                        <a:rPr lang="en-US" dirty="0" smtClean="0"/>
                        <a:t>83000000400567688782345</a:t>
                      </a:r>
                      <a:endParaRPr lang="en-US" dirty="0"/>
                    </a:p>
                  </a:txBody>
                  <a:tcPr/>
                </a:tc>
              </a:tr>
              <a:tr h="370840">
                <a:tc>
                  <a:txBody>
                    <a:bodyPr/>
                    <a:lstStyle/>
                    <a:p>
                      <a:r>
                        <a:rPr lang="en-US" dirty="0" smtClean="0"/>
                        <a:t>96000000400567688782345</a:t>
                      </a:r>
                      <a:endParaRPr lang="en-US" dirty="0"/>
                    </a:p>
                  </a:txBody>
                  <a:tcPr/>
                </a:tc>
              </a:tr>
              <a:tr h="370840">
                <a:tc>
                  <a:txBody>
                    <a:bodyPr/>
                    <a:lstStyle/>
                    <a:p>
                      <a:r>
                        <a:rPr lang="en-US" dirty="0" smtClean="0"/>
                        <a:t>93000000400567688782345</a:t>
                      </a:r>
                      <a:endParaRPr lang="en-US" dirty="0"/>
                    </a:p>
                  </a:txBody>
                  <a:tcPr/>
                </a:tc>
              </a:tr>
              <a:tr h="370840">
                <a:tc>
                  <a:txBody>
                    <a:bodyPr/>
                    <a:lstStyle/>
                    <a:p>
                      <a:r>
                        <a:rPr lang="en-US" dirty="0" smtClean="0"/>
                        <a:t>30000000400567688782345</a:t>
                      </a:r>
                      <a:endParaRPr lang="en-US" dirty="0"/>
                    </a:p>
                  </a:txBody>
                  <a:tcPr/>
                </a:tc>
              </a:tr>
            </a:tbl>
          </a:graphicData>
        </a:graphic>
      </p:graphicFrame>
      <p:graphicFrame>
        <p:nvGraphicFramePr>
          <p:cNvPr id="6" name="Content Placeholder 5"/>
          <p:cNvGraphicFramePr>
            <a:graphicFrameLocks noGrp="1"/>
          </p:cNvGraphicFramePr>
          <p:nvPr>
            <p:ph sz="half" idx="4294967295"/>
          </p:nvPr>
        </p:nvGraphicFramePr>
        <p:xfrm>
          <a:off x="5029200" y="1905000"/>
          <a:ext cx="3592284" cy="5191760"/>
        </p:xfrm>
        <a:graphic>
          <a:graphicData uri="http://schemas.openxmlformats.org/drawingml/2006/table">
            <a:tbl>
              <a:tblPr firstRow="1" bandRow="1">
                <a:tableStyleId>{21E4AEA4-8DFA-4A89-87EB-49C32662AFE0}</a:tableStyleId>
              </a:tblPr>
              <a:tblGrid>
                <a:gridCol w="598714"/>
                <a:gridCol w="598714"/>
                <a:gridCol w="598714"/>
                <a:gridCol w="598714"/>
                <a:gridCol w="598714"/>
                <a:gridCol w="598714"/>
              </a:tblGrid>
              <a:tr h="370840">
                <a:tc>
                  <a:txBody>
                    <a:bodyPr/>
                    <a:lstStyle/>
                    <a:p>
                      <a:r>
                        <a:rPr lang="en-US" dirty="0" smtClean="0"/>
                        <a:t>F</a:t>
                      </a:r>
                      <a:endParaRPr lang="en-US" dirty="0"/>
                    </a:p>
                  </a:txBody>
                  <a:tcPr/>
                </a:tc>
                <a:tc>
                  <a:txBody>
                    <a:bodyPr/>
                    <a:lstStyle/>
                    <a:p>
                      <a:r>
                        <a:rPr lang="en-US" dirty="0" smtClean="0"/>
                        <a:t>M</a:t>
                      </a:r>
                      <a:endParaRPr lang="en-US" dirty="0"/>
                    </a:p>
                  </a:txBody>
                  <a:tcPr/>
                </a:tc>
                <a:tc>
                  <a:txBody>
                    <a:bodyPr/>
                    <a:lstStyle/>
                    <a:p>
                      <a:r>
                        <a:rPr lang="en-US" dirty="0" smtClean="0"/>
                        <a:t>E</a:t>
                      </a:r>
                      <a:endParaRPr lang="en-US" dirty="0"/>
                    </a:p>
                  </a:txBody>
                  <a:tcPr/>
                </a:tc>
                <a:tc>
                  <a:txBody>
                    <a:bodyPr/>
                    <a:lstStyle/>
                    <a:p>
                      <a:r>
                        <a:rPr lang="en-US" dirty="0" smtClean="0"/>
                        <a:t>N</a:t>
                      </a:r>
                      <a:endParaRPr lang="en-US" dirty="0"/>
                    </a:p>
                  </a:txBody>
                  <a:tcPr/>
                </a:tc>
                <a:tc>
                  <a:txBody>
                    <a:bodyPr/>
                    <a:lstStyle/>
                    <a:p>
                      <a:r>
                        <a:rPr lang="en-US" dirty="0" smtClean="0"/>
                        <a:t>S</a:t>
                      </a:r>
                      <a:endParaRPr lang="en-US" dirty="0"/>
                    </a:p>
                  </a:txBody>
                  <a:tcPr/>
                </a:tc>
                <a:tc>
                  <a:txBody>
                    <a:bodyPr/>
                    <a:lstStyle/>
                    <a:p>
                      <a:r>
                        <a:rPr lang="en-US" dirty="0" smtClean="0"/>
                        <a:t>W</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bl>
          </a:graphicData>
        </a:graphic>
      </p:graphicFrame>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r>
              <a:rPr lang="en-US" dirty="0" smtClean="0"/>
              <a:t>Computing Conjunction Conditions</a:t>
            </a:r>
          </a:p>
        </p:txBody>
      </p:sp>
      <p:sp>
        <p:nvSpPr>
          <p:cNvPr id="97283" name="Content Placeholder 2"/>
          <p:cNvSpPr>
            <a:spLocks noGrp="1"/>
          </p:cNvSpPr>
          <p:nvPr>
            <p:ph idx="1"/>
          </p:nvPr>
        </p:nvSpPr>
        <p:spPr/>
        <p:txBody>
          <a:bodyPr/>
          <a:lstStyle/>
          <a:p>
            <a:r>
              <a:rPr lang="en-US" dirty="0" smtClean="0"/>
              <a:t>Simplest example: R(A,B)</a:t>
            </a:r>
          </a:p>
          <a:p>
            <a:r>
              <a:rPr lang="en-US" dirty="0" smtClean="0"/>
              <a:t>SELECT *</a:t>
            </a:r>
            <a:br>
              <a:rPr lang="en-US" dirty="0" smtClean="0"/>
            </a:br>
            <a:r>
              <a:rPr lang="en-US" dirty="0" smtClean="0"/>
              <a:t>FROM R</a:t>
            </a:r>
            <a:br>
              <a:rPr lang="en-US" dirty="0" smtClean="0"/>
            </a:br>
            <a:r>
              <a:rPr lang="en-US" dirty="0" smtClean="0"/>
              <a:t>WHERE  A = 1 AND B = ‘Mary’;</a:t>
            </a:r>
          </a:p>
          <a:p>
            <a:endParaRPr lang="en-US" dirty="0" smtClean="0"/>
          </a:p>
          <a:p>
            <a:r>
              <a:rPr lang="en-US" dirty="0" smtClean="0"/>
              <a:t>Assume the database has indexes on A and on B</a:t>
            </a:r>
          </a:p>
          <a:p>
            <a:r>
              <a:rPr lang="en-US" dirty="0" smtClean="0"/>
              <a:t>This means, we can easily find</a:t>
            </a:r>
          </a:p>
          <a:p>
            <a:pPr lvl="1"/>
            <a:r>
              <a:rPr lang="en-US" dirty="0" smtClean="0"/>
              <a:t>All the blocks that contain at least one record in which A = 1</a:t>
            </a:r>
          </a:p>
          <a:p>
            <a:pPr lvl="1"/>
            <a:r>
              <a:rPr lang="en-US" dirty="0" smtClean="0"/>
              <a:t>All the blocks that contain at least one record in which B = ‘Mary’</a:t>
            </a:r>
          </a:p>
          <a:p>
            <a:pPr lvl="1"/>
            <a:endParaRPr lang="en-US" dirty="0" smtClean="0"/>
          </a:p>
          <a:p>
            <a:r>
              <a:rPr lang="en-US" dirty="0" smtClean="0"/>
              <a:t>A reasonably standard solution</a:t>
            </a:r>
          </a:p>
          <a:p>
            <a:pPr lvl="1"/>
            <a:r>
              <a:rPr lang="en-US" dirty="0" smtClean="0"/>
              <a:t>DB picks one attribute with an index, say A</a:t>
            </a:r>
          </a:p>
          <a:p>
            <a:pPr lvl="1"/>
            <a:r>
              <a:rPr lang="en-US" dirty="0" smtClean="0"/>
              <a:t>Brings all the relevant blocks into memory (those in which there is a record with A = 1)</a:t>
            </a:r>
          </a:p>
          <a:p>
            <a:pPr lvl="1"/>
            <a:r>
              <a:rPr lang="en-US" dirty="0" smtClean="0"/>
              <a:t>Selects and outputs those records for which A = 1 and B = ‘Mary’</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r>
              <a:rPr lang="en-US" dirty="0" smtClean="0"/>
              <a:t>But There Are Choices</a:t>
            </a:r>
          </a:p>
        </p:txBody>
      </p:sp>
      <p:sp>
        <p:nvSpPr>
          <p:cNvPr id="98307" name="Content Placeholder 2"/>
          <p:cNvSpPr>
            <a:spLocks noGrp="1"/>
          </p:cNvSpPr>
          <p:nvPr>
            <p:ph idx="1"/>
          </p:nvPr>
        </p:nvSpPr>
        <p:spPr/>
        <p:txBody>
          <a:bodyPr/>
          <a:lstStyle/>
          <a:p>
            <a:r>
              <a:rPr lang="en-US" dirty="0" smtClean="0"/>
              <a:t>Choice 1:</a:t>
            </a:r>
          </a:p>
          <a:p>
            <a:pPr lvl="1"/>
            <a:r>
              <a:rPr lang="en-US" dirty="0" smtClean="0"/>
              <a:t>DB picks attribute A</a:t>
            </a:r>
          </a:p>
          <a:p>
            <a:pPr lvl="1"/>
            <a:r>
              <a:rPr lang="en-US" dirty="0" smtClean="0"/>
              <a:t>Brings all the relevant blocks into memory (those in which there is a record with A = 1)</a:t>
            </a:r>
          </a:p>
          <a:p>
            <a:pPr lvl="1"/>
            <a:r>
              <a:rPr lang="en-US" dirty="0" smtClean="0"/>
              <a:t>Selects and outputs those records for which A = 1 and B = ‘Mary’</a:t>
            </a:r>
          </a:p>
          <a:p>
            <a:r>
              <a:rPr lang="en-US" dirty="0" smtClean="0"/>
              <a:t>Choice 2:</a:t>
            </a:r>
          </a:p>
          <a:p>
            <a:pPr lvl="1"/>
            <a:r>
              <a:rPr lang="en-US" dirty="0" smtClean="0"/>
              <a:t>DB picks attribute B</a:t>
            </a:r>
          </a:p>
          <a:p>
            <a:pPr lvl="1"/>
            <a:r>
              <a:rPr lang="en-US" dirty="0" smtClean="0"/>
              <a:t>Brings all the relevant blocks into memory (those in which there is a record with B = ‘Mary’)</a:t>
            </a:r>
          </a:p>
          <a:p>
            <a:pPr lvl="1"/>
            <a:r>
              <a:rPr lang="en-US" dirty="0" smtClean="0"/>
              <a:t>Selects and outputs those records for which A = 1 and B = ‘Mary’</a:t>
            </a:r>
          </a:p>
          <a:p>
            <a:pPr lvl="1"/>
            <a:endParaRPr lang="en-US" dirty="0" smtClean="0"/>
          </a:p>
          <a:p>
            <a:r>
              <a:rPr lang="en-US" dirty="0" smtClean="0"/>
              <a:t>It is more efficient to pick the attribute for which there are fewer relevant blocks, i.e., the index is more </a:t>
            </a:r>
            <a:r>
              <a:rPr lang="en-US" b="1" i="1" dirty="0" smtClean="0">
                <a:solidFill>
                  <a:srgbClr val="FF0000"/>
                </a:solidFill>
              </a:rPr>
              <a:t>selective</a:t>
            </a:r>
          </a:p>
          <a:p>
            <a:endParaRPr lang="en-US" dirty="0"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lstStyle/>
          <a:p>
            <a:r>
              <a:rPr lang="en-US" dirty="0" smtClean="0"/>
              <a:t>But There Are Choices</a:t>
            </a:r>
          </a:p>
        </p:txBody>
      </p:sp>
      <p:sp>
        <p:nvSpPr>
          <p:cNvPr id="99331" name="Content Placeholder 2"/>
          <p:cNvSpPr>
            <a:spLocks noGrp="1"/>
          </p:cNvSpPr>
          <p:nvPr>
            <p:ph idx="1"/>
          </p:nvPr>
        </p:nvSpPr>
        <p:spPr/>
        <p:txBody>
          <a:bodyPr/>
          <a:lstStyle/>
          <a:p>
            <a:r>
              <a:rPr lang="en-US" dirty="0" smtClean="0"/>
              <a:t>Some databases maintain </a:t>
            </a:r>
            <a:r>
              <a:rPr lang="en-US" b="1" i="1" dirty="0" smtClean="0">
                <a:solidFill>
                  <a:srgbClr val="FF0000"/>
                </a:solidFill>
              </a:rPr>
              <a:t>profiles</a:t>
            </a:r>
            <a:r>
              <a:rPr lang="en-US" dirty="0" smtClean="0"/>
              <a:t>, statistics helping them to decide which indexes are more selective</a:t>
            </a:r>
          </a:p>
          <a:p>
            <a:r>
              <a:rPr lang="en-US" dirty="0" smtClean="0"/>
              <a:t>But some have a more static decision process</a:t>
            </a:r>
          </a:p>
          <a:p>
            <a:pPr lvl="1"/>
            <a:r>
              <a:rPr lang="en-US" dirty="0" smtClean="0"/>
              <a:t>Some pick the first in the sequence, in this case A</a:t>
            </a:r>
          </a:p>
          <a:p>
            <a:pPr lvl="1"/>
            <a:r>
              <a:rPr lang="en-US" dirty="0" smtClean="0"/>
              <a:t>Some pick the last in the sequence, in this case B</a:t>
            </a:r>
          </a:p>
          <a:p>
            <a:r>
              <a:rPr lang="en-US" dirty="0" smtClean="0"/>
              <a:t>So depending on the system, one of the two below may be much more efficient than the other</a:t>
            </a:r>
          </a:p>
          <a:p>
            <a:pPr lvl="1"/>
            <a:r>
              <a:rPr lang="en-US" dirty="0" smtClean="0"/>
              <a:t>SELECT *</a:t>
            </a:r>
            <a:br>
              <a:rPr lang="en-US" dirty="0" smtClean="0"/>
            </a:br>
            <a:r>
              <a:rPr lang="en-US" dirty="0" smtClean="0"/>
              <a:t>FROM R</a:t>
            </a:r>
            <a:br>
              <a:rPr lang="en-US" dirty="0" smtClean="0"/>
            </a:br>
            <a:r>
              <a:rPr lang="en-US" dirty="0" smtClean="0"/>
              <a:t>WHERE  A = 1 AND B = ‘Mary’;</a:t>
            </a:r>
          </a:p>
          <a:p>
            <a:pPr lvl="1"/>
            <a:r>
              <a:rPr lang="en-US" dirty="0" smtClean="0"/>
              <a:t>SELECT *</a:t>
            </a:r>
            <a:br>
              <a:rPr lang="en-US" dirty="0" smtClean="0"/>
            </a:br>
            <a:r>
              <a:rPr lang="en-US" dirty="0" smtClean="0"/>
              <a:t>FROM R</a:t>
            </a:r>
            <a:br>
              <a:rPr lang="en-US" dirty="0" smtClean="0"/>
            </a:br>
            <a:r>
              <a:rPr lang="en-US" dirty="0" smtClean="0"/>
              <a:t>WHERE  B = ‘Mary’ AND A = 1;</a:t>
            </a:r>
          </a:p>
          <a:p>
            <a:pPr lvl="1"/>
            <a:endParaRPr lang="en-US" dirty="0" smtClean="0"/>
          </a:p>
          <a:p>
            <a:r>
              <a:rPr lang="en-US" dirty="0" smtClean="0"/>
              <a:t>So it may be important </a:t>
            </a:r>
            <a:r>
              <a:rPr lang="en-US" b="1" i="1" dirty="0" smtClean="0">
                <a:solidFill>
                  <a:srgbClr val="FF0000"/>
                </a:solidFill>
              </a:rPr>
              <a:t>for the programmer</a:t>
            </a:r>
            <a:r>
              <a:rPr lang="en-US" dirty="0" smtClean="0">
                <a:solidFill>
                  <a:srgbClr val="FF0000"/>
                </a:solidFill>
              </a:rPr>
              <a:t> </a:t>
            </a:r>
            <a:r>
              <a:rPr lang="en-US" dirty="0" smtClean="0"/>
              <a:t>to decide which of the two equivalent SQL statements to specify</a:t>
            </a:r>
          </a:p>
          <a:p>
            <a:pPr lvl="1"/>
            <a:endParaRPr lang="en-US" dirty="0"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lstStyle/>
          <a:p>
            <a:r>
              <a:rPr lang="en-US" dirty="0" smtClean="0"/>
              <a:t>Using Both Indexes</a:t>
            </a:r>
          </a:p>
        </p:txBody>
      </p:sp>
      <p:sp>
        <p:nvSpPr>
          <p:cNvPr id="100355" name="Content Placeholder 2"/>
          <p:cNvSpPr>
            <a:spLocks noGrp="1"/>
          </p:cNvSpPr>
          <p:nvPr>
            <p:ph idx="1"/>
          </p:nvPr>
        </p:nvSpPr>
        <p:spPr/>
        <p:txBody>
          <a:bodyPr/>
          <a:lstStyle/>
          <a:p>
            <a:r>
              <a:rPr lang="en-US" dirty="0" smtClean="0"/>
              <a:t>DB brings into RAM the identifiers of the relevant blocks (their serial numbers</a:t>
            </a:r>
          </a:p>
          <a:p>
            <a:r>
              <a:rPr lang="en-US" dirty="0" smtClean="0"/>
              <a:t>Intersects the set of identifiers of blocks relevant for A with the set of identifiers of blocks relevant for B</a:t>
            </a:r>
          </a:p>
          <a:p>
            <a:r>
              <a:rPr lang="en-US" dirty="0" smtClean="0"/>
              <a:t>Reads into RAM the identifiers in the intersections and selects and outputs records satisfying the conjunction</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r>
              <a:rPr lang="en-US" dirty="0" smtClean="0"/>
              <a:t>Computing A Join Of Two Tables</a:t>
            </a:r>
          </a:p>
        </p:txBody>
      </p:sp>
      <p:sp>
        <p:nvSpPr>
          <p:cNvPr id="101379" name="Content Placeholder 2"/>
          <p:cNvSpPr>
            <a:spLocks noGrp="1"/>
          </p:cNvSpPr>
          <p:nvPr>
            <p:ph idx="1"/>
          </p:nvPr>
        </p:nvSpPr>
        <p:spPr/>
        <p:txBody>
          <a:bodyPr/>
          <a:lstStyle/>
          <a:p>
            <a:r>
              <a:rPr lang="en-US" dirty="0" smtClean="0"/>
              <a:t>We will deal with rough asymptotic estimates to get the flavor</a:t>
            </a:r>
          </a:p>
          <a:p>
            <a:pPr lvl="1"/>
            <a:r>
              <a:rPr lang="en-US" dirty="0" smtClean="0"/>
              <a:t>So we will make simplifying assumptions, which still provide the intuition, but for a very simple case</a:t>
            </a:r>
          </a:p>
          <a:p>
            <a:r>
              <a:rPr lang="en-US" dirty="0" smtClean="0"/>
              <a:t>We have available RAM of 3 blocks</a:t>
            </a:r>
          </a:p>
          <a:p>
            <a:r>
              <a:rPr lang="en-US" dirty="0" smtClean="0"/>
              <a:t>We have two tables R(A,</a:t>
            </a:r>
            <a:r>
              <a:rPr lang="en-US" u="sng" dirty="0" smtClean="0"/>
              <a:t>B</a:t>
            </a:r>
            <a:r>
              <a:rPr lang="en-US" dirty="0" smtClean="0"/>
              <a:t>), S(</a:t>
            </a:r>
            <a:r>
              <a:rPr lang="en-US" u="sng" dirty="0" smtClean="0"/>
              <a:t>C</a:t>
            </a:r>
            <a:r>
              <a:rPr lang="en-US" dirty="0" smtClean="0"/>
              <a:t>,D)</a:t>
            </a:r>
          </a:p>
          <a:p>
            <a:r>
              <a:rPr lang="en-US" dirty="0" smtClean="0"/>
              <a:t>Assume no indexes exist</a:t>
            </a:r>
          </a:p>
          <a:p>
            <a:r>
              <a:rPr lang="en-US" dirty="0" smtClean="0"/>
              <a:t>There are 1,000 blocks in R</a:t>
            </a:r>
          </a:p>
          <a:p>
            <a:r>
              <a:rPr lang="en-US" dirty="0" smtClean="0"/>
              <a:t>There are 10,000 blocks in S</a:t>
            </a:r>
          </a:p>
          <a:p>
            <a:r>
              <a:rPr lang="en-US" dirty="0" smtClean="0"/>
              <a:t>We need (or rather DB needs) to compute </a:t>
            </a:r>
          </a:p>
          <a:p>
            <a:pPr>
              <a:buFont typeface="Monotype Sorts" pitchFamily="2" charset="2"/>
              <a:buNone/>
            </a:pPr>
            <a:r>
              <a:rPr lang="en-US" dirty="0" smtClean="0"/>
              <a:t>	SELECT * </a:t>
            </a:r>
            <a:br>
              <a:rPr lang="en-US" dirty="0" smtClean="0"/>
            </a:br>
            <a:r>
              <a:rPr lang="en-US" dirty="0" smtClean="0"/>
              <a:t>FROM R, S</a:t>
            </a:r>
            <a:br>
              <a:rPr lang="en-US" dirty="0" smtClean="0"/>
            </a:br>
            <a:r>
              <a:rPr lang="en-US" dirty="0" smtClean="0"/>
              <a:t>WHERE R.B = S.C;</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p:txBody>
          <a:bodyPr/>
          <a:lstStyle/>
          <a:p>
            <a:r>
              <a:rPr lang="en-US" dirty="0" smtClean="0"/>
              <a:t>A Simple Approach</a:t>
            </a:r>
          </a:p>
        </p:txBody>
      </p:sp>
      <p:sp>
        <p:nvSpPr>
          <p:cNvPr id="102403" name="Content Placeholder 2"/>
          <p:cNvSpPr>
            <a:spLocks noGrp="1"/>
          </p:cNvSpPr>
          <p:nvPr>
            <p:ph idx="1"/>
          </p:nvPr>
        </p:nvSpPr>
        <p:spPr/>
        <p:txBody>
          <a:bodyPr/>
          <a:lstStyle/>
          <a:p>
            <a:r>
              <a:rPr lang="en-US" dirty="0" smtClean="0"/>
              <a:t>Read 2 blocks of R into memory</a:t>
            </a:r>
          </a:p>
          <a:p>
            <a:pPr lvl="1"/>
            <a:r>
              <a:rPr lang="en-US" dirty="0" smtClean="0"/>
              <a:t>Read 1 block of S into memory</a:t>
            </a:r>
          </a:p>
          <a:p>
            <a:pPr lvl="1"/>
            <a:r>
              <a:rPr lang="en-US" dirty="0" smtClean="0"/>
              <a:t>Check for join condition for all the “resident” records of R and S</a:t>
            </a:r>
          </a:p>
          <a:p>
            <a:pPr lvl="1"/>
            <a:r>
              <a:rPr lang="en-US" dirty="0" smtClean="0"/>
              <a:t>Repeat a total of 10,000 times, for all the blocks of S</a:t>
            </a:r>
          </a:p>
          <a:p>
            <a:r>
              <a:rPr lang="en-US" dirty="0" smtClean="0"/>
              <a:t>Repeat for all subsets of 2 size of R, need to do it total of 500 times</a:t>
            </a:r>
          </a:p>
          <a:p>
            <a:endParaRPr lang="en-US" dirty="0" smtClean="0"/>
          </a:p>
          <a:p>
            <a:endParaRPr lang="en-US" dirty="0" smtClean="0"/>
          </a:p>
          <a:p>
            <a:r>
              <a:rPr lang="en-US" dirty="0" smtClean="0"/>
              <a:t>Total reads: 1 read of R + 500 reads of S = 5,001,000 block reads</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lstStyle/>
          <a:p>
            <a:r>
              <a:rPr lang="en-US" dirty="0" smtClean="0"/>
              <a:t>A Simple Approach</a:t>
            </a:r>
          </a:p>
        </p:txBody>
      </p:sp>
      <p:sp>
        <p:nvSpPr>
          <p:cNvPr id="103427" name="Content Placeholder 2"/>
          <p:cNvSpPr>
            <a:spLocks noGrp="1"/>
          </p:cNvSpPr>
          <p:nvPr>
            <p:ph idx="1"/>
          </p:nvPr>
        </p:nvSpPr>
        <p:spPr/>
        <p:txBody>
          <a:bodyPr/>
          <a:lstStyle/>
          <a:p>
            <a:r>
              <a:rPr lang="en-US" dirty="0" smtClean="0"/>
              <a:t>Read 2 blocks of S into memory</a:t>
            </a:r>
          </a:p>
          <a:p>
            <a:pPr lvl="1"/>
            <a:r>
              <a:rPr lang="en-US" dirty="0" smtClean="0"/>
              <a:t>Read 1 block of R into memory</a:t>
            </a:r>
          </a:p>
          <a:p>
            <a:pPr lvl="1"/>
            <a:r>
              <a:rPr lang="en-US" dirty="0" smtClean="0"/>
              <a:t>Check for join condition for all the “resident” records of R and S</a:t>
            </a:r>
          </a:p>
          <a:p>
            <a:pPr lvl="1"/>
            <a:r>
              <a:rPr lang="en-US" dirty="0" smtClean="0"/>
              <a:t>Repeat a total of 1,000 times, for all the blocks of R</a:t>
            </a:r>
          </a:p>
          <a:p>
            <a:r>
              <a:rPr lang="en-US" dirty="0" smtClean="0"/>
              <a:t>Repeat for all subsets of 2 size of S, need to do it total of 5,000 times</a:t>
            </a:r>
          </a:p>
          <a:p>
            <a:endParaRPr lang="en-US" dirty="0" smtClean="0"/>
          </a:p>
          <a:p>
            <a:endParaRPr lang="en-US" dirty="0" smtClean="0"/>
          </a:p>
          <a:p>
            <a:r>
              <a:rPr lang="en-US" dirty="0" smtClean="0"/>
              <a:t>Total reads: 1 read of S + 5,000 reads of R = 5,010,000 block reads</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noGrp="1"/>
          </p:cNvSpPr>
          <p:nvPr>
            <p:ph type="title"/>
          </p:nvPr>
        </p:nvSpPr>
        <p:spPr/>
        <p:txBody>
          <a:bodyPr/>
          <a:lstStyle/>
          <a:p>
            <a:r>
              <a:rPr lang="en-US" dirty="0" smtClean="0"/>
              <a:t>Reminder On Merge-Sort</a:t>
            </a:r>
          </a:p>
        </p:txBody>
      </p:sp>
      <p:sp>
        <p:nvSpPr>
          <p:cNvPr id="28676" name="Content Placeholder 2"/>
          <p:cNvSpPr>
            <a:spLocks noGrp="1"/>
          </p:cNvSpPr>
          <p:nvPr>
            <p:ph idx="1"/>
          </p:nvPr>
        </p:nvSpPr>
        <p:spPr/>
        <p:txBody>
          <a:bodyPr/>
          <a:lstStyle/>
          <a:p>
            <a:r>
              <a:rPr lang="en-US" dirty="0" smtClean="0"/>
              <a:t>At every stage, we have sorted sequences of some length</a:t>
            </a:r>
          </a:p>
          <a:p>
            <a:r>
              <a:rPr lang="en-US" dirty="0" smtClean="0"/>
              <a:t>After each stage, the sorted sequences are double in length and there is only half of them</a:t>
            </a:r>
          </a:p>
          <a:p>
            <a:r>
              <a:rPr lang="en-US" dirty="0" smtClean="0"/>
              <a:t>We are finished when we have one sorted sequence</a:t>
            </a:r>
          </a:p>
          <a:p>
            <a:r>
              <a:rPr lang="en-US" dirty="0" smtClean="0"/>
              <a:t>Three blocks are enough: two for reading the current sorted sequences and one for producing the new sorted sequence from them</a:t>
            </a:r>
          </a:p>
          <a:p>
            <a:r>
              <a:rPr lang="en-US" dirty="0" smtClean="0"/>
              <a:t>In the example, two sorted sequence of length three are merged; only the first three steps are shown</a:t>
            </a:r>
          </a:p>
        </p:txBody>
      </p:sp>
      <p:graphicFrame>
        <p:nvGraphicFramePr>
          <p:cNvPr id="28674" name="Object 2"/>
          <p:cNvGraphicFramePr>
            <a:graphicFrameLocks noChangeAspect="1"/>
          </p:cNvGraphicFramePr>
          <p:nvPr/>
        </p:nvGraphicFramePr>
        <p:xfrm>
          <a:off x="1295400" y="5029200"/>
          <a:ext cx="7635875" cy="1770063"/>
        </p:xfrm>
        <a:graphic>
          <a:graphicData uri="http://schemas.openxmlformats.org/presentationml/2006/ole">
            <mc:AlternateContent xmlns:mc="http://schemas.openxmlformats.org/markup-compatibility/2006">
              <mc:Choice xmlns:v="urn:schemas-microsoft-com:vml" Requires="v">
                <p:oleObj spid="_x0000_s28681" name="Visio" r:id="rId4" imgW="7635129" imgH="1770544" progId="Visio.Drawing.11">
                  <p:embed/>
                </p:oleObj>
              </mc:Choice>
              <mc:Fallback>
                <p:oleObj name="Visio" r:id="rId4" imgW="7635129" imgH="1770544"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5029200"/>
                        <a:ext cx="7635875" cy="177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itle 1"/>
          <p:cNvSpPr>
            <a:spLocks noGrp="1"/>
          </p:cNvSpPr>
          <p:nvPr>
            <p:ph type="title"/>
          </p:nvPr>
        </p:nvSpPr>
        <p:spPr/>
        <p:txBody>
          <a:bodyPr/>
          <a:lstStyle/>
          <a:p>
            <a:r>
              <a:rPr lang="en-US" dirty="0" smtClean="0"/>
              <a:t>Merge-Join</a:t>
            </a:r>
          </a:p>
        </p:txBody>
      </p:sp>
      <p:sp>
        <p:nvSpPr>
          <p:cNvPr id="29700" name="Content Placeholder 2"/>
          <p:cNvSpPr>
            <a:spLocks noGrp="1"/>
          </p:cNvSpPr>
          <p:nvPr>
            <p:ph idx="1"/>
          </p:nvPr>
        </p:nvSpPr>
        <p:spPr/>
        <p:txBody>
          <a:bodyPr/>
          <a:lstStyle/>
          <a:p>
            <a:r>
              <a:rPr lang="en-US" dirty="0" smtClean="0"/>
              <a:t>If R is sorted on B and S is sorted on C, we can use the merge-sort approach to join them</a:t>
            </a:r>
          </a:p>
          <a:p>
            <a:r>
              <a:rPr lang="en-US" dirty="0" smtClean="0"/>
              <a:t>While merging, we compare the current candidates and output the smaller (or any, if they are equal)</a:t>
            </a:r>
          </a:p>
          <a:p>
            <a:r>
              <a:rPr lang="en-US" dirty="0" smtClean="0"/>
              <a:t>While joining, we compare the current candidates, and if they are equal, we join them, otherwise we discard the smaller</a:t>
            </a:r>
          </a:p>
          <a:p>
            <a:r>
              <a:rPr lang="en-US" dirty="0" smtClean="0"/>
              <a:t>In the example below (where only the join attributes are shown, we would discard 11 and 43 and join 21 with 21 and 61 with 61</a:t>
            </a:r>
          </a:p>
        </p:txBody>
      </p:sp>
      <p:graphicFrame>
        <p:nvGraphicFramePr>
          <p:cNvPr id="29698" name="Object 2"/>
          <p:cNvGraphicFramePr>
            <a:graphicFrameLocks noChangeAspect="1"/>
          </p:cNvGraphicFramePr>
          <p:nvPr/>
        </p:nvGraphicFramePr>
        <p:xfrm>
          <a:off x="4267200" y="5257800"/>
          <a:ext cx="1504950" cy="1770063"/>
        </p:xfrm>
        <a:graphic>
          <a:graphicData uri="http://schemas.openxmlformats.org/presentationml/2006/ole">
            <mc:AlternateContent xmlns:mc="http://schemas.openxmlformats.org/markup-compatibility/2006">
              <mc:Choice xmlns:v="urn:schemas-microsoft-com:vml" Requires="v">
                <p:oleObj spid="_x0000_s29705" name="Visio" r:id="rId4" imgW="1504443" imgH="1770544" progId="Visio.Drawing.11">
                  <p:embed/>
                </p:oleObj>
              </mc:Choice>
              <mc:Fallback>
                <p:oleObj name="Visio" r:id="rId4" imgW="1504443" imgH="1770544"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5257800"/>
                        <a:ext cx="1504950" cy="177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Pa9605a">
  <a:themeElements>
    <a:clrScheme name="">
      <a:dk1>
        <a:srgbClr val="114FFB"/>
      </a:dk1>
      <a:lt1>
        <a:srgbClr val="FFFFFF"/>
      </a:lt1>
      <a:dk2>
        <a:srgbClr val="000000"/>
      </a:dk2>
      <a:lt2>
        <a:srgbClr val="CECECE"/>
      </a:lt2>
      <a:accent1>
        <a:srgbClr val="DC0081"/>
      </a:accent1>
      <a:accent2>
        <a:srgbClr val="618FFD"/>
      </a:accent2>
      <a:accent3>
        <a:srgbClr val="FFFFFF"/>
      </a:accent3>
      <a:accent4>
        <a:srgbClr val="0D42D6"/>
      </a:accent4>
      <a:accent5>
        <a:srgbClr val="EBAAC1"/>
      </a:accent5>
      <a:accent6>
        <a:srgbClr val="5781E5"/>
      </a:accent6>
      <a:hlink>
        <a:srgbClr val="9E0000"/>
      </a:hlink>
      <a:folHlink>
        <a:srgbClr val="00279F"/>
      </a:folHlink>
    </a:clrScheme>
    <a:fontScheme name="Pa9605a.pp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Pa9605a.pp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9605a.pp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9605a.pp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9605a.pp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9605a.pp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9605a.pp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9605a.pp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c:\kedem\powerpnt\pa9605a.ppt</Template>
  <TotalTime>0</TotalTime>
  <Pages>11</Pages>
  <Words>7147</Words>
  <Application>Microsoft Office PowerPoint</Application>
  <PresentationFormat>Custom</PresentationFormat>
  <Paragraphs>1084</Paragraphs>
  <Slides>107</Slides>
  <Notes>107</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107</vt:i4>
      </vt:variant>
    </vt:vector>
  </HeadingPairs>
  <TitlesOfParts>
    <vt:vector size="110" baseType="lpstr">
      <vt:lpstr>Pa9605a</vt:lpstr>
      <vt:lpstr>VISIO</vt:lpstr>
      <vt:lpstr>Visio</vt:lpstr>
      <vt:lpstr>Unit 8 Physical Design And Query Execution Concepts</vt:lpstr>
      <vt:lpstr>Database Design</vt:lpstr>
      <vt:lpstr>Issues Addressed In Physical Design</vt:lpstr>
      <vt:lpstr>What Is A Disk?</vt:lpstr>
      <vt:lpstr>What Is A Disk?</vt:lpstr>
      <vt:lpstr>What Is A File?</vt:lpstr>
      <vt:lpstr>What Is A File?</vt:lpstr>
      <vt:lpstr>Example: Storing A Relation (Logical File)</vt:lpstr>
      <vt:lpstr>Example: Storing A Relation (Physical File)</vt:lpstr>
      <vt:lpstr>Processing A Query</vt:lpstr>
      <vt:lpstr>Cost Model</vt:lpstr>
      <vt:lpstr>Implications of the Cost Model</vt:lpstr>
      <vt:lpstr>Example</vt:lpstr>
      <vt:lpstr>Example</vt:lpstr>
      <vt:lpstr>File Organization and Indexes</vt:lpstr>
      <vt:lpstr>Tradeoff</vt:lpstr>
      <vt:lpstr>Review Of Data Structures To Store N Numbers</vt:lpstr>
      <vt:lpstr>Heap (Assume Contiguous Storage)</vt:lpstr>
      <vt:lpstr>Sorted Sequence</vt:lpstr>
      <vt:lpstr>Sorted Sequence</vt:lpstr>
      <vt:lpstr>Hashing</vt:lpstr>
      <vt:lpstr>Hashing: Example Of Insertion</vt:lpstr>
      <vt:lpstr>Hashing: Example Of Insertion</vt:lpstr>
      <vt:lpstr>Hashing: Example Of Insertion</vt:lpstr>
      <vt:lpstr>Hashing: Example Of Insertion</vt:lpstr>
      <vt:lpstr>Hashing</vt:lpstr>
      <vt:lpstr>Hashing</vt:lpstr>
      <vt:lpstr>2-3 Tree (Example)</vt:lpstr>
      <vt:lpstr>2-3 Trees</vt:lpstr>
      <vt:lpstr>2-3 Trees</vt:lpstr>
      <vt:lpstr>Insertion Of A Node In The Right Place</vt:lpstr>
      <vt:lpstr>Insertion Of A Node In The Right Place</vt:lpstr>
      <vt:lpstr>2-3 Trees</vt:lpstr>
      <vt:lpstr>What To Use?</vt:lpstr>
      <vt:lpstr>Index And File</vt:lpstr>
      <vt:lpstr>Index And File</vt:lpstr>
      <vt:lpstr>Dense And Sparse</vt:lpstr>
      <vt:lpstr>Clustered And Unclustered</vt:lpstr>
      <vt:lpstr>Dense Clustered Index (Dense Index And Clustered File)</vt:lpstr>
      <vt:lpstr>Sparse Clustered Index (Sparse Index And Clustered File)</vt:lpstr>
      <vt:lpstr>Dense Unclustered Index (Dense Index And Unclustered File)</vt:lpstr>
      <vt:lpstr>Sparse Unclustered Index (Sparse Index and Unclustered File)</vt:lpstr>
      <vt:lpstr>2-3 Trees Revisited</vt:lpstr>
      <vt:lpstr>Dense Index And Unclustered File</vt:lpstr>
      <vt:lpstr>Sparse Index And Clustered File</vt:lpstr>
      <vt:lpstr>“Quality” Of Choices In General</vt:lpstr>
      <vt:lpstr>Search Trees</vt:lpstr>
      <vt:lpstr>B+-Trees: Generalization Of 2-3 Trees</vt:lpstr>
      <vt:lpstr>B+-Trees: Generalization Of 2-3 Trees</vt:lpstr>
      <vt:lpstr>Example Dense Index &amp; Unclustered File</vt:lpstr>
      <vt:lpstr>B+-trees: Properties</vt:lpstr>
      <vt:lpstr>B+-trees: Properties</vt:lpstr>
      <vt:lpstr>An Example</vt:lpstr>
      <vt:lpstr>An Example</vt:lpstr>
      <vt:lpstr>An Example</vt:lpstr>
      <vt:lpstr>Example Dense Index &amp; Unclustered File</vt:lpstr>
      <vt:lpstr>An Example</vt:lpstr>
      <vt:lpstr>An Example</vt:lpstr>
      <vt:lpstr>An Example</vt:lpstr>
      <vt:lpstr>An Example</vt:lpstr>
      <vt:lpstr>Elaboration On Rounding</vt:lpstr>
      <vt:lpstr>Elaboration On Rounding</vt:lpstr>
      <vt:lpstr>Elaboration On Rounding</vt:lpstr>
      <vt:lpstr>An Example</vt:lpstr>
      <vt:lpstr>Finding 10 Records</vt:lpstr>
      <vt:lpstr>An Example</vt:lpstr>
      <vt:lpstr>An Example</vt:lpstr>
      <vt:lpstr>An Example</vt:lpstr>
      <vt:lpstr>An Example</vt:lpstr>
      <vt:lpstr>An Example</vt:lpstr>
      <vt:lpstr>Finding 10 records</vt:lpstr>
      <vt:lpstr>Finding 10 records</vt:lpstr>
      <vt:lpstr>An Example</vt:lpstr>
      <vt:lpstr>How About Hashing On A Disk</vt:lpstr>
      <vt:lpstr>Index On A Non-Key Field</vt:lpstr>
      <vt:lpstr>Index On A Non-Key Field: Hashing</vt:lpstr>
      <vt:lpstr>Index On A Non-Key Field: B+-tree</vt:lpstr>
      <vt:lpstr>Primary vs. Secondary Indexes</vt:lpstr>
      <vt:lpstr>Secondary Index On Salary</vt:lpstr>
      <vt:lpstr>Secondary Index On Salary</vt:lpstr>
      <vt:lpstr>Secondary Index on Name</vt:lpstr>
      <vt:lpstr>Index On Several Fields</vt:lpstr>
      <vt:lpstr>Symbolic vs. Physical Pointers</vt:lpstr>
      <vt:lpstr>When to Use Indexes To Find Records</vt:lpstr>
      <vt:lpstr>How About SQL?</vt:lpstr>
      <vt:lpstr>Oracle SQL</vt:lpstr>
      <vt:lpstr>Bitmap Index</vt:lpstr>
      <vt:lpstr>Bitmap Index</vt:lpstr>
      <vt:lpstr>Bitmap Index</vt:lpstr>
      <vt:lpstr>Optimization: Maintain 2 Smaller Structures With Implicit Row Pairing</vt:lpstr>
      <vt:lpstr>Computing Conjunction Conditions</vt:lpstr>
      <vt:lpstr>But There Are Choices</vt:lpstr>
      <vt:lpstr>But There Are Choices</vt:lpstr>
      <vt:lpstr>Using Both Indexes</vt:lpstr>
      <vt:lpstr>Computing A Join Of Two Tables</vt:lpstr>
      <vt:lpstr>A Simple Approach</vt:lpstr>
      <vt:lpstr>A Simple Approach</vt:lpstr>
      <vt:lpstr>Reminder On Merge-Sort</vt:lpstr>
      <vt:lpstr>Merge-Join</vt:lpstr>
      <vt:lpstr>Merge-Join</vt:lpstr>
      <vt:lpstr>Performance Of Merge-Join</vt:lpstr>
      <vt:lpstr>Hash-Join</vt:lpstr>
      <vt:lpstr>Order Of Joins Matters</vt:lpstr>
      <vt:lpstr>Order Of Joins Matters (Our Old Example)</vt:lpstr>
      <vt:lpstr>A Skeleton ISAM File Example</vt:lpstr>
      <vt:lpstr>Key Ideas</vt:lpstr>
      <vt:lpstr>Key Ideas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Kedem's transparencies</dc:title>
  <dc:creator/>
  <cp:lastModifiedBy/>
  <cp:revision>770</cp:revision>
  <cp:lastPrinted>1998-04-27T14:50:08Z</cp:lastPrinted>
  <dcterms:created xsi:type="dcterms:W3CDTF">1996-12-06T12:27:14Z</dcterms:created>
  <dcterms:modified xsi:type="dcterms:W3CDTF">2013-03-31T11:25:01Z</dcterms:modified>
</cp:coreProperties>
</file>