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2237bda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2237bda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2237bda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2237bda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2237bda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2237bda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2237bda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2237bda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2237bda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2237bda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2237bda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22237bda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Viktors Vinklar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ThinkCentre M710e SFF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60725"/>
            <a:ext cx="37092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Säkerhetsfunktioner, skyddar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Kraftfull prestanda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chassi, kommer åt utan verktyg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kapacitet, </a:t>
            </a:r>
            <a:r>
              <a:rPr lang="sv" sz="1800"/>
              <a:t>ultra-responsivt</a:t>
            </a:r>
            <a:r>
              <a:rPr lang="sv" sz="1800"/>
              <a:t>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3 999 kr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38" y="1542250"/>
            <a:ext cx="2869437" cy="2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X1 Carbon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Fingeravtrycksläsare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Think Shutter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Intel® Quad Core™-processorer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IR-kamera med Glance-teknik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Pris: 18 799  kr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125" y="1923750"/>
            <a:ext cx="3060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Wacom Intuos Pro Medium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2051850"/>
            <a:ext cx="37092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“Utformad för kreativitet”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Tryckkänslighet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Trådlös-funktion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3 199 kr</a:t>
            </a:r>
            <a:endParaRPr sz="18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600" y="1362825"/>
            <a:ext cx="2847125" cy="22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ThinkVision P27q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30700" y="1955600"/>
            <a:ext cx="37092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Storlek, 27”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Energiklass 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5 portar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Bra bildfärg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2 599 kr</a:t>
            </a:r>
            <a:endParaRPr sz="18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475" y="1852475"/>
            <a:ext cx="3072325" cy="2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Thunderbolt 3 Docking station 135W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30700" y="2765000"/>
            <a:ext cx="37092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Portreplikator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2 399 kr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Supportavtal, 3 år</a:t>
            </a:r>
            <a:endParaRPr sz="18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700" y="1576350"/>
            <a:ext cx="2857000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och Tillverkare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Mellan 1 och 3 år garanti utbyte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Lenovo</a:t>
            </a:r>
            <a:endParaRPr sz="18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