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27c33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27c33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ffa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ffa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40ffa6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40ffa6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27c33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27c33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40ffa6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40ffa6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40ffa6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40ffa6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40ffa6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40ffa6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40ffa6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40ffa6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40ffa6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40ffa6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40ffa6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40ffa6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Feedback: </a:t>
            </a:r>
            <a:r>
              <a:rPr lang="sv"/>
              <a:t>Väsentligt</a:t>
            </a:r>
            <a:r>
              <a:rPr lang="sv"/>
              <a:t> och formellt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27c337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27c337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2ef4c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2ef4c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40ffa6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40ffa6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40ffa6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40ffa6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40ffa6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40ffa6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4b2fd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4b2fd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2ef4c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52ef4c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2ef4c9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2ef4c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237bda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237bda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37bda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37bd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2237bda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2237bd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2237bda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2237bd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2237bda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2237bda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40ffa6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40ffa6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2237bda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2237bda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Viktors Vinklar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Serverutrustning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Dell EMC Poweredge R230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9975"/>
            <a:ext cx="3810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Rack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-server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1024 GB lagring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v"/>
              <a:t>Dell EMC Poweredge R230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Rack-server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TB lagring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298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APC Smart-Ups 750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LCD-display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Extra batteri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Pris: 5 495 kr</a:t>
            </a:r>
            <a:endParaRPr sz="24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75" y="14802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 supportavtal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garanti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Extra utrustning</a:t>
            </a:r>
            <a:endParaRPr/>
          </a:p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Flashforge: Finder CT SE Kit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Lättanvänd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filamenthållare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3d-Print</a:t>
            </a:r>
            <a:r>
              <a:rPr lang="sv" sz="1800"/>
              <a:t>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4 995 kr</a:t>
            </a:r>
            <a:endParaRPr sz="18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1189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Infocus: IN128HDx DLP-projektor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Full-HD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Presentationer och multimedia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Bärbar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4 999 kr</a:t>
            </a:r>
            <a:endParaRPr sz="18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25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Designjet T120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Inbyggt WIFI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Plats som helst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6 949 kr</a:t>
            </a:r>
            <a:endParaRPr sz="18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Supportavtalet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 2 års garanti</a:t>
            </a:r>
            <a:endParaRPr sz="1800"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Datorutrustning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125" y="503375"/>
            <a:ext cx="3038699" cy="357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2"/>
          <p:cNvSpPr txBox="1"/>
          <p:nvPr>
            <p:ph idx="4294967295" type="title"/>
          </p:nvPr>
        </p:nvSpPr>
        <p:spPr>
          <a:xfrm>
            <a:off x="830700" y="8595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Active Directory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Nätverksutrustning</a:t>
            </a:r>
            <a:endParaRPr/>
          </a:p>
        </p:txBody>
      </p:sp>
      <p:sp>
        <p:nvSpPr>
          <p:cNvPr id="264" name="Google Shape;264;p3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364400"/>
            <a:ext cx="37092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HPE Officeconnect OC20 Dual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830700" y="2452625"/>
            <a:ext cx="37092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2.4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Effektiv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895 kr</a:t>
            </a:r>
            <a:endParaRPr sz="1800"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40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ASUS Rt-AC87u router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</a:t>
            </a:r>
            <a:r>
              <a:rPr lang="sv" sz="1800"/>
              <a:t>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2334 Mbps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Trådlös, kabelansluten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VPN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Drivrutin,programvara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1 703 kr</a:t>
            </a:r>
            <a:endParaRPr sz="1800"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Netgear JGS54 Gigabit 24-port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Praktiskt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bild, m-media, 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Idealiska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1 249 kr</a:t>
            </a:r>
            <a:endParaRPr sz="1800"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00" y="1315625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för mjukvara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och 3 års garanti</a:t>
            </a:r>
            <a:endParaRPr sz="1800"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Det riktiga totala priset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Exklusive MOMS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853 123 kr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ThinkCentre M710e SFF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60725"/>
            <a:ext cx="37092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Kraftfull prestanda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</a:t>
            </a:r>
            <a:r>
              <a:rPr lang="sv" sz="1800"/>
              <a:t>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4 GB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3 999 kr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38" y="1542250"/>
            <a:ext cx="2869437" cy="2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X1 Carbon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Fingeravtrycksläsare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Think Shutter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Intel® Quad Core™-processorer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IR-kamera med Glance-teknik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16 GB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Pris: 18 799  kr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25" y="1923750"/>
            <a:ext cx="3060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Wacom Intuos Pro Medium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2051850"/>
            <a:ext cx="37092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“Utformad för kreativitet”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Tryckkänslighet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Trådlös-funktion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3 199 kr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600" y="1362825"/>
            <a:ext cx="2847125" cy="22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ThinkVision P27q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0700" y="1955600"/>
            <a:ext cx="37092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Storlek, 27”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Energi: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5 portar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bildfärg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2 599 kr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75" y="1852475"/>
            <a:ext cx="3072325" cy="2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Thunderbolt 3 Docking station 135W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30700" y="2765000"/>
            <a:ext cx="37092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Portreplikator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2 399 kr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Supportavtal, 3 år</a:t>
            </a:r>
            <a:endParaRPr sz="18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00" y="1576350"/>
            <a:ext cx="2857000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Logitech MK70 Wireless Combo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batteritid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2,4 GHz 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795 kr</a:t>
            </a:r>
            <a:endParaRPr sz="1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50" y="13264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och Tillverkare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1 och 3 år garanti utbyte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Lenovo</a:t>
            </a:r>
            <a:endParaRPr sz="18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