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27c337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27c337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40ffa6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40ffa6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40ffa6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440ffa6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27c337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27c337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40ffa6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40ffa6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40ffa6e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40ffa6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440ffa6e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440ffa6e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40ffa6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40ffa6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440ffa6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440ffa6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40ffa6e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440ffa6e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Feedback: </a:t>
            </a:r>
            <a:r>
              <a:rPr lang="sv"/>
              <a:t>Väsentligt</a:t>
            </a:r>
            <a:r>
              <a:rPr lang="sv"/>
              <a:t> och formellt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27c337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27c337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2ef4c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2ef4c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40ffa6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40ffa6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40ffa6e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40ffa6e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440ffa6e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440ffa6e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44b2fd1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44b2fd1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2ef4c9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2ef4c9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2ef4c9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2ef4c9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2237bda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2237bda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37bda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37bda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2237bda6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2237bda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2237bda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2237bda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2237bda6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2237bda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40ffa6e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40ffa6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2237bda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2237bda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Viktors Vinklar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Serverutrustning</a:t>
            </a:r>
            <a:endParaRPr/>
          </a:p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Dell EMC Poweredge R230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9975"/>
            <a:ext cx="3810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Rack</a:t>
            </a:r>
            <a:r>
              <a:rPr lang="sv" sz="1800">
                <a:latin typeface="Arial"/>
                <a:ea typeface="Arial"/>
                <a:cs typeface="Arial"/>
                <a:sym typeface="Arial"/>
              </a:rPr>
              <a:t>-server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1024 GB lagring</a:t>
            </a:r>
            <a:r>
              <a:rPr lang="sv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Raid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8 GB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Pris: 6 295 kr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sv"/>
              <a:t>Dell EMC Poweredge R230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Rack-server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TB lagring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GB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Pris: 6 295 kr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900" y="12985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APC Smart-Ups 750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LCD-display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Extra batteri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Pris: 5 495 kr</a:t>
            </a:r>
            <a:endParaRPr sz="2400"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275" y="14802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Server supportavtal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 års garanti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Extra utrustning</a:t>
            </a:r>
            <a:endParaRPr/>
          </a:p>
        </p:txBody>
      </p:sp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Flashforge: Finder CT SE Kit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Lättanvänd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filamenthållare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3d-Print</a:t>
            </a:r>
            <a:r>
              <a:rPr lang="sv" sz="1800"/>
              <a:t>program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4 995 kr</a:t>
            </a:r>
            <a:endParaRPr sz="1800"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375" y="11895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Infocus: IN128HDx DLP-projektor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Full-HD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Presentationer och multimedia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Bärbar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4 999 kr</a:t>
            </a:r>
            <a:endParaRPr sz="1800"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125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HP Designjet T120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CAD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Inbyggt WIFI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Plats som helst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6 949 kr</a:t>
            </a:r>
            <a:endParaRPr sz="1800"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5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Supportavtalet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 2 års garanti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Datorutrustning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125" y="503375"/>
            <a:ext cx="3038699" cy="357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32"/>
          <p:cNvSpPr txBox="1"/>
          <p:nvPr>
            <p:ph idx="4294967295" type="title"/>
          </p:nvPr>
        </p:nvSpPr>
        <p:spPr>
          <a:xfrm>
            <a:off x="830700" y="8595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Active Directory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Nätverksutrustning</a:t>
            </a:r>
            <a:endParaRPr/>
          </a:p>
        </p:txBody>
      </p:sp>
      <p:sp>
        <p:nvSpPr>
          <p:cNvPr id="263" name="Google Shape;263;p3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819150" y="364400"/>
            <a:ext cx="37092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HPE Officeconnect OC20 Dual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830700" y="2452625"/>
            <a:ext cx="3709200" cy="1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2.4 / 5 GHz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Effektiv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Filter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895 kr</a:t>
            </a:r>
            <a:endParaRPr sz="1800"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40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ASUS Rt-AC87u router</a:t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2,</a:t>
            </a:r>
            <a:r>
              <a:rPr lang="sv" sz="1800"/>
              <a:t>4 / 5 GHz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2334 Mbps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Trådlös, kabelansluten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VPN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Drivrutin,programvara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1 703 kr</a:t>
            </a:r>
            <a:endParaRPr sz="1800"/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35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Netgear JGS54 Gigabit 24-port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Hög kapacitet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Praktiskt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bild, m-media, video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Idealiska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1 249 kr</a:t>
            </a:r>
            <a:endParaRPr sz="1800"/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00" y="1315625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 för mjukvara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 och 3 års garanti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Det riktiga totala priset</a:t>
            </a:r>
            <a:endParaRPr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Exklusive MOMS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853 123 kr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ThinkCentre M710e SFF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60725"/>
            <a:ext cx="37092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Kraftfull prestanda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Hög k</a:t>
            </a:r>
            <a:r>
              <a:rPr lang="sv" sz="1800"/>
              <a:t>apacitet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4 GB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CAD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3 999 kr</a:t>
            </a:r>
            <a:endParaRPr sz="1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38" y="1542250"/>
            <a:ext cx="2869437" cy="2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ThinkPad X1 Carbon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Fingeravtrycksläsare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Think Shutter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Intel® Quad Core™-processorer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IR-kamera med Glance-teknik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16 GB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Pris: 18 799  kr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125" y="1923750"/>
            <a:ext cx="30600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Wacom Intuos Pro Medium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2051850"/>
            <a:ext cx="37092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“Utformad för kreativitet”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Tryckkänslighet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Trådlös-funktion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3 199 kr</a:t>
            </a:r>
            <a:endParaRPr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600" y="1362825"/>
            <a:ext cx="2847125" cy="22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ThinkVision P27q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30700" y="1955600"/>
            <a:ext cx="3709200" cy="2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Storlek, 27”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Energi: 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5 portar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Bra bildfärg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2 599 kr</a:t>
            </a:r>
            <a:endParaRPr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475" y="1852475"/>
            <a:ext cx="3072325" cy="23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ThinkPad Thunderbolt 3 Docking station 135W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30700" y="2765000"/>
            <a:ext cx="37092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Portreplikator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2 399 kr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Supportavtal, 3 år</a:t>
            </a:r>
            <a:endParaRPr sz="18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700" y="1576350"/>
            <a:ext cx="2857000" cy="2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Logitech MK70 Wireless Combo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 års batteritid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2,4 GHz trådlös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795 kr</a:t>
            </a:r>
            <a:endParaRPr sz="18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150" y="13264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 och Tillverkare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1 och 3 år garanti utbyte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Lenovo</a:t>
            </a:r>
            <a:endParaRPr sz="18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7743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