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9" r:id="rId3"/>
    <p:sldId id="3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B0B6C-DA98-C442-9460-FB37520FF596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C78D-86A4-9A44-8BF9-C7C0A8F8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B7FEF-7C54-F648-B071-EC4236D255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6B20-433E-D379-6B73-CD6124A71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B4FD8-2DCC-8941-A909-6DE22D1B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2432-CF69-7517-8D34-A7B4F0AE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BA39-2C44-653C-0D18-A4098387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DA94-EB0F-C757-AAFF-6414A58E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63F1-176A-267A-BCF7-104CB3F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2D423-1C08-BCF9-46B2-1E2484E9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F03-C09B-435B-373C-7602099E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3C27-74EA-0AD6-EE50-ADE560C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2405-FB3C-459D-CAE4-194D4E77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9A6FA-944E-5AB8-5211-8FBE3D21A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FF7FB-9B78-E06A-CEBB-847038BE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4655-8080-14FF-743E-E905E3A7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36C2-6890-EB91-6B72-BF1EE0DE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E426-2EDA-11C0-EDA4-BFF5103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3DC9-FC00-66DC-0A39-41C21922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AA1F-36F1-9D34-0E04-F241DDB7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9B4A-5F69-8C6E-6BCB-B7C8957C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C988-346A-12F0-CC15-167C1D3A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9027-B0C0-643F-1C82-E667F3E6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A4EB-5F1A-7628-DD26-B71DDCB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5BBBB-54DB-8DB6-3F23-51AEA586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4F60-07A1-8821-47A6-F488D8DC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2178-3ABE-CA31-CBF0-205BBE60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3F2E-AE28-FB93-B6C8-5624BB1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29D8-E2D8-D058-2316-397F4F81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6855-84C3-96D4-491A-A320E579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C30E-B034-E85E-B46B-2EAFFA8C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9A2F-1A29-53CD-BC84-32672539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28F3-6863-10F5-E757-B61241F2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A50CC-5510-6ACD-D8CD-E7D33D8E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1329-6F9C-1E96-3828-D9961D57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78D2E-17BA-2003-45AB-5622719A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AD20-2D0F-8841-08BB-8B72BC547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A6A83-82ED-74A3-DBD9-1695003D9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6642-AE70-D155-7EA4-774051373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8AE63-F2BE-2555-9DFC-AE9CE1B8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EE463-6EFC-85E5-AF2E-3D40B45C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47C54-44B2-A7C5-6D00-02809260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18C-D64B-42B7-BBFF-DC7FC5B3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BD3BC-4813-1807-B542-5083EC5C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56E7B-98A4-7FAB-742B-A5DF5E51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1278-09AA-581A-D75F-663D2A36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F47C-9A96-B050-538C-38ABF91F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F7BE7-4761-0D97-B487-DB263DCB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5F16-4196-C2B3-71DB-6A2480C8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E46F-8CB7-69F1-186E-CF7B779E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0742-7439-9984-04C2-E89DD05F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7DB66-D575-32B4-58D0-16574115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377E5-C655-C541-FEE9-C2BD86D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6137-14CB-D0E7-EC0C-2E14A5FB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3167-65EE-0801-A46C-C7A4BB59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6FB4-1074-59F1-731D-0898C49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A1D85-69AE-25C7-8666-06CDBB136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600AE-145F-7983-F762-17B3AC2E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2C8C-B301-C40B-00EA-08B6CF9F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7F53-A93F-AFFE-D57A-08B03225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DC66-4B4A-50E8-8422-4C54EA1A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6225-336B-B679-9297-C07EEF2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FEFE0-1ADC-5089-7DAF-1D8FDE7D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0B61-0252-478F-46E5-466C940B7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B6336-E78A-2B4D-A328-33D52C1CA53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A73A-EB6B-8516-ABD2-C456604D5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106C-8F6F-86C9-B3A8-59D34F877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8CDAB-E546-254A-A403-AC3F86E2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A174-53AD-7A5D-02CA-7354B4EFE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B7A37-58BA-419F-5F1E-85BC2A7A7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66087-A12C-35D0-72E6-81725E38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496" y="0"/>
            <a:ext cx="2717741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BBE83-2260-43F4-6A1C-7D8832B53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755" y="0"/>
            <a:ext cx="271774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B6B22-7DA2-5FF3-76B9-D86FA4975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13" y="0"/>
            <a:ext cx="2717741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29D4D0-C28F-D769-123B-99F6B4876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47" y="0"/>
            <a:ext cx="2965966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63C8B4-363A-6BAA-0924-81FB1318E7DA}"/>
              </a:ext>
            </a:extLst>
          </p:cNvPr>
          <p:cNvSpPr txBox="1"/>
          <p:nvPr/>
        </p:nvSpPr>
        <p:spPr>
          <a:xfrm>
            <a:off x="627846" y="2863964"/>
            <a:ext cx="108583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Here we see the effects of </a:t>
            </a:r>
            <a:r>
              <a:rPr lang="en-US" sz="1350" dirty="0" err="1"/>
              <a:t>DeepST</a:t>
            </a:r>
            <a:r>
              <a:rPr lang="en-US" sz="1350" dirty="0"/>
              <a:t> clustering when increasing the lateral diffusion of the top 100 </a:t>
            </a:r>
            <a:r>
              <a:rPr lang="en-US" sz="1350" dirty="0" err="1"/>
              <a:t>SVGs.</a:t>
            </a:r>
            <a:r>
              <a:rPr lang="en-US" sz="1350" dirty="0"/>
              <a:t> The third figure is giving 1 transcript count to the 6 nearest neighbors from each cell while the last is giving 2 transcript counts</a:t>
            </a:r>
          </a:p>
        </p:txBody>
      </p:sp>
    </p:spTree>
    <p:extLst>
      <p:ext uri="{BB962C8B-B14F-4D97-AF65-F5344CB8AC3E}">
        <p14:creationId xmlns:p14="http://schemas.microsoft.com/office/powerpoint/2010/main" val="204521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9EB90D-C009-B721-DB9D-FA3BA063597E}"/>
              </a:ext>
            </a:extLst>
          </p:cNvPr>
          <p:cNvGrpSpPr/>
          <p:nvPr/>
        </p:nvGrpSpPr>
        <p:grpSpPr>
          <a:xfrm>
            <a:off x="1895521" y="1450762"/>
            <a:ext cx="7251077" cy="3956476"/>
            <a:chOff x="3679754" y="2732840"/>
            <a:chExt cx="9668103" cy="52753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9ADC3A-3751-20C3-2A3C-34351A915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7596"/>
            <a:stretch/>
          </p:blipFill>
          <p:spPr>
            <a:xfrm>
              <a:off x="12576245" y="2732840"/>
              <a:ext cx="771612" cy="52753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9C55CB-7950-385E-C805-9926D1881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754" y="5370490"/>
              <a:ext cx="8896487" cy="26376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25FB3E-FA8E-58DA-3B5D-76415EAD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757" y="2732840"/>
              <a:ext cx="8896484" cy="263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18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Hallinan</dc:creator>
  <cp:lastModifiedBy>Caleb Hallinan</cp:lastModifiedBy>
  <cp:revision>1</cp:revision>
  <dcterms:created xsi:type="dcterms:W3CDTF">2024-11-12T18:12:12Z</dcterms:created>
  <dcterms:modified xsi:type="dcterms:W3CDTF">2024-11-12T18:12:29Z</dcterms:modified>
</cp:coreProperties>
</file>