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4E77-216A-4402-965D-3E94AFA2AB2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A77D-FD48-4E76-B413-CA0365590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Gamification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Users can create goals and budgets</a:t>
            </a:r>
          </a:p>
          <a:p>
            <a:pPr lvl="1"/>
            <a:r>
              <a:rPr lang="en-US" dirty="0" smtClean="0"/>
              <a:t>Completing a goal awards the user points proportional to the amount of the goal</a:t>
            </a:r>
          </a:p>
          <a:p>
            <a:pPr lvl="1"/>
            <a:r>
              <a:rPr lang="en-US" dirty="0" smtClean="0"/>
              <a:t>Sticking to a budget awards the user a fixed amount of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Completing a set number of goals or sticking to a budget for a set time period grants the user awards</a:t>
            </a:r>
          </a:p>
          <a:p>
            <a:r>
              <a:rPr lang="en-US" dirty="0" smtClean="0"/>
              <a:t>Awards grant the user a specified number </a:t>
            </a:r>
            <a:r>
              <a:rPr lang="en-US" smtClean="0"/>
              <a:t>of points</a:t>
            </a:r>
            <a:endParaRPr lang="en-US" dirty="0" smtClean="0"/>
          </a:p>
          <a:p>
            <a:r>
              <a:rPr lang="en-US" dirty="0" smtClean="0"/>
              <a:t>The points can be redeemed for gift cards or discounts, or the user can redeem the points on in game items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is Farmville-esque in nature</a:t>
            </a:r>
          </a:p>
          <a:p>
            <a:r>
              <a:rPr lang="en-US" dirty="0" smtClean="0"/>
              <a:t>The user is the leader of a small village and decides what improvements are made to the village</a:t>
            </a:r>
          </a:p>
          <a:p>
            <a:r>
              <a:rPr lang="en-US" dirty="0" smtClean="0"/>
              <a:t>The improvements cost a set number of resources and are completed over a set time interval</a:t>
            </a:r>
          </a:p>
          <a:p>
            <a:r>
              <a:rPr lang="en-US" dirty="0" smtClean="0"/>
              <a:t>As the village progresses, more Reward Store item tiers are unlocked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Use in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spend their points on redeeming customization options for their village</a:t>
            </a:r>
          </a:p>
          <a:p>
            <a:r>
              <a:rPr lang="en-US" dirty="0" smtClean="0"/>
              <a:t>Some points may be required to advance the in-game buildings at certain milestones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Primary Gamification Features</vt:lpstr>
      <vt:lpstr>Features of the Game</vt:lpstr>
      <vt:lpstr>Point Use in the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CJ</dc:creator>
  <cp:lastModifiedBy>CJ</cp:lastModifiedBy>
  <cp:revision>5</cp:revision>
  <dcterms:created xsi:type="dcterms:W3CDTF">2017-03-14T19:48:19Z</dcterms:created>
  <dcterms:modified xsi:type="dcterms:W3CDTF">2017-03-16T02:07:37Z</dcterms:modified>
</cp:coreProperties>
</file>