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8" r:id="rId18"/>
    <p:sldId id="272" r:id="rId19"/>
    <p:sldId id="279" r:id="rId20"/>
    <p:sldId id="277" r:id="rId21"/>
    <p:sldId id="276" r:id="rId22"/>
    <p:sldId id="275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4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2611E-5E6A-420E-9E03-EF7E4D75AE23}" type="datetimeFigureOut">
              <a:rPr lang="en-US" smtClean="0"/>
              <a:t>12/14/2009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BF6A9-19BC-4964-AB25-3E1076347D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Finish demo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7F1BE-5EC6-4322-A622-CE658C80A5A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85D0-A8DC-4B1B-920D-F0E34F47ADD3}" type="datetimeFigureOut">
              <a:rPr lang="en-US" smtClean="0"/>
              <a:pPr/>
              <a:t>12/14/2009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7D6B-FC59-4A1D-83E7-F0236C5F3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85D0-A8DC-4B1B-920D-F0E34F47ADD3}" type="datetimeFigureOut">
              <a:rPr lang="en-US" smtClean="0"/>
              <a:pPr/>
              <a:t>12/14/2009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7D6B-FC59-4A1D-83E7-F0236C5F3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85D0-A8DC-4B1B-920D-F0E34F47ADD3}" type="datetimeFigureOut">
              <a:rPr lang="en-US" smtClean="0"/>
              <a:pPr/>
              <a:t>12/14/2009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7D6B-FC59-4A1D-83E7-F0236C5F3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85D0-A8DC-4B1B-920D-F0E34F47ADD3}" type="datetimeFigureOut">
              <a:rPr lang="en-US" smtClean="0"/>
              <a:pPr/>
              <a:t>12/14/2009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7D6B-FC59-4A1D-83E7-F0236C5F3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85D0-A8DC-4B1B-920D-F0E34F47ADD3}" type="datetimeFigureOut">
              <a:rPr lang="en-US" smtClean="0"/>
              <a:pPr/>
              <a:t>12/14/2009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7D6B-FC59-4A1D-83E7-F0236C5F3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85D0-A8DC-4B1B-920D-F0E34F47ADD3}" type="datetimeFigureOut">
              <a:rPr lang="en-US" smtClean="0"/>
              <a:pPr/>
              <a:t>12/14/2009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7D6B-FC59-4A1D-83E7-F0236C5F3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85D0-A8DC-4B1B-920D-F0E34F47ADD3}" type="datetimeFigureOut">
              <a:rPr lang="en-US" smtClean="0"/>
              <a:pPr/>
              <a:t>12/14/2009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7D6B-FC59-4A1D-83E7-F0236C5F3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85D0-A8DC-4B1B-920D-F0E34F47ADD3}" type="datetimeFigureOut">
              <a:rPr lang="en-US" smtClean="0"/>
              <a:pPr/>
              <a:t>12/14/2009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7D6B-FC59-4A1D-83E7-F0236C5F3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85D0-A8DC-4B1B-920D-F0E34F47ADD3}" type="datetimeFigureOut">
              <a:rPr lang="en-US" smtClean="0"/>
              <a:pPr/>
              <a:t>12/14/2009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7D6B-FC59-4A1D-83E7-F0236C5F3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85D0-A8DC-4B1B-920D-F0E34F47ADD3}" type="datetimeFigureOut">
              <a:rPr lang="en-US" smtClean="0"/>
              <a:pPr/>
              <a:t>12/14/2009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7D6B-FC59-4A1D-83E7-F0236C5F3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85D0-A8DC-4B1B-920D-F0E34F47ADD3}" type="datetimeFigureOut">
              <a:rPr lang="en-US" smtClean="0"/>
              <a:pPr/>
              <a:t>12/14/2009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7D6B-FC59-4A1D-83E7-F0236C5F3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B85D0-A8DC-4B1B-920D-F0E34F47ADD3}" type="datetimeFigureOut">
              <a:rPr lang="en-US" smtClean="0"/>
              <a:pPr/>
              <a:t>12/14/2009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C7D6B-FC59-4A1D-83E7-F0236C5F3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hinze\Downloads\MVP_Logo_Kit\MVP Logo Kit\MVP_FullColor_ForScree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3048000"/>
            <a:ext cx="1511300" cy="2371959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04800" y="106680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Inversion of Control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Matt Hinze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Senior Consultant, Headspring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matt@headspring.com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@mhinze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http://mhinze.com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668" y="2328863"/>
            <a:ext cx="840666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4800"/>
            <a:ext cx="9161877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90600"/>
            <a:ext cx="914400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205534"/>
            <a:ext cx="8229600" cy="2446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538" y="1866900"/>
            <a:ext cx="81629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020105"/>
            <a:ext cx="5510213" cy="5228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1044023"/>
            <a:ext cx="4686300" cy="5280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190876"/>
            <a:ext cx="9144000" cy="469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2487" y="1104929"/>
            <a:ext cx="7224713" cy="5067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Autofit/>
          </a:bodyPr>
          <a:lstStyle/>
          <a:p>
            <a:r>
              <a:rPr lang="en-US" sz="8800" dirty="0" smtClean="0">
                <a:solidFill>
                  <a:schemeClr val="bg1"/>
                </a:solidFill>
              </a:rPr>
              <a:t>There is no </a:t>
            </a:r>
            <a:r>
              <a:rPr lang="en-US" sz="8800" dirty="0" smtClean="0">
                <a:solidFill>
                  <a:schemeClr val="bg1"/>
                </a:solidFill>
                <a:latin typeface="Consolas" pitchFamily="49" charset="0"/>
              </a:rPr>
              <a:t>new</a:t>
            </a:r>
            <a:endParaRPr lang="en-US" sz="4000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533400"/>
            <a:ext cx="3429000" cy="644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1300" dirty="0" smtClean="0"/>
              <a:t>?</a:t>
            </a:r>
            <a:endParaRPr lang="en-US" sz="9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Some Benefits Enumerated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Reuse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Simplicity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Construction velocity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533400" y="990600"/>
            <a:ext cx="8153400" cy="51355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Don’t use the tool where you don’t need it, in unit tests for example.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Think of the tool as a “composer” instead of a “container”; minimize entry points.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Prefer constructor injection.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Avoid magic strings; favor convention over configuration.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Keep configuration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off to the side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Useful Resources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StructureMap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documentation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Autofac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documentation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Jeremy Miller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Tool-specific mailing lists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Faster, Better, Stronger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849562"/>
            <a:ext cx="7620000" cy="83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u="sng" dirty="0" smtClean="0">
                <a:solidFill>
                  <a:srgbClr val="FFB64B"/>
                </a:solidFill>
              </a:rPr>
              <a:t>http://headspringsystems.com/training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85800" y="2693988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itchFamily="49" charset="0"/>
                <a:ea typeface="+mj-ea"/>
                <a:cs typeface="+mj-cs"/>
              </a:rPr>
              <a:t>EmailSender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nsolas" pitchFamily="49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85800" y="2693988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itchFamily="49" charset="0"/>
                <a:ea typeface="+mj-ea"/>
                <a:cs typeface="+mj-cs"/>
              </a:rPr>
              <a:t>WorkflowStepper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nsolas" pitchFamily="49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440326"/>
            <a:ext cx="7315200" cy="3977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676400"/>
            <a:ext cx="7315200" cy="3499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1295400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ea typeface="+mj-ea"/>
                <a:cs typeface="+mj-cs"/>
              </a:rPr>
              <a:t>new</a:t>
            </a:r>
            <a:endParaRPr kumimoji="0" lang="en-US" sz="13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Consolas" pitchFamily="49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438400"/>
            <a:ext cx="8229600" cy="201136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Relationship is </a:t>
            </a:r>
            <a:r>
              <a:rPr kumimoji="0" lang="en-US" sz="80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set</a:t>
            </a:r>
            <a:r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at compile time.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423319"/>
            <a:ext cx="8229600" cy="201136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+mj-cs"/>
              </a:rPr>
              <a:t>new</a:t>
            </a:r>
            <a:r>
              <a:rPr kumimoji="0" lang="en-US" sz="6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isn’t always viable.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118</Words>
  <Application>Microsoft Office PowerPoint</Application>
  <PresentationFormat>On-screen Show (4:3)</PresentationFormat>
  <Paragraphs>42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There is no new</vt:lpstr>
      <vt:lpstr>Slide 20</vt:lpstr>
      <vt:lpstr>Slide 21</vt:lpstr>
      <vt:lpstr>Slide 22</vt:lpstr>
      <vt:lpstr>Faster, Better, Stronger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mhinze</dc:creator>
  <cp:lastModifiedBy>mhinze</cp:lastModifiedBy>
  <cp:revision>8</cp:revision>
  <dcterms:created xsi:type="dcterms:W3CDTF">2009-12-14T21:16:04Z</dcterms:created>
  <dcterms:modified xsi:type="dcterms:W3CDTF">2009-12-14T23:38:56Z</dcterms:modified>
</cp:coreProperties>
</file>