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8" r:id="rId18"/>
    <p:sldId id="272" r:id="rId19"/>
    <p:sldId id="279" r:id="rId20"/>
    <p:sldId id="277" r:id="rId21"/>
    <p:sldId id="276" r:id="rId22"/>
    <p:sldId id="275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52" autoAdjust="0"/>
  </p:normalViewPr>
  <p:slideViewPr>
    <p:cSldViewPr>
      <p:cViewPr varScale="1">
        <p:scale>
          <a:sx n="104" d="100"/>
          <a:sy n="104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2611E-5E6A-420E-9E03-EF7E4D75AE2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BF6A9-19BC-4964-AB25-3E1076347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8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inversion</a:t>
            </a:r>
            <a:r>
              <a:rPr lang="en-US" baseline="0" dirty="0" smtClean="0"/>
              <a:t> of control?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an</a:t>
            </a:r>
            <a:r>
              <a:rPr lang="en-US" baseline="0" dirty="0" smtClean="0"/>
              <a:t> IOC tool?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Delivers objects with pre-built and pre-wired dependencies right in there.  An entire object graph created via configuration and reflection rather than the new operator.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Imagine you have an email sending class.. Let’s call it..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this</a:t>
            </a:r>
            <a:r>
              <a:rPr lang="en-US" baseline="0" dirty="0" smtClean="0"/>
              <a:t> – the use of the ‘new’ keyword – creates a tight coupling that is hard to change.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Between</a:t>
            </a:r>
            <a:r>
              <a:rPr lang="en-US" baseline="0" dirty="0" smtClean="0"/>
              <a:t> objects, but also between the other dependencies of those objects.  Think UI vs. Data access!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</a:t>
            </a:r>
            <a:r>
              <a:rPr lang="en-US" baseline="0" dirty="0" smtClean="0"/>
              <a:t> it’s difficult or impossible to instantiate a class.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dependency</a:t>
            </a:r>
            <a:r>
              <a:rPr lang="en-US" baseline="0" dirty="0" smtClean="0"/>
              <a:t> injection in action. </a:t>
            </a:r>
          </a:p>
          <a:p>
            <a:endParaRPr lang="en-US" baseline="0" dirty="0" smtClean="0"/>
          </a:p>
          <a:p>
            <a:r>
              <a:rPr lang="en-US" baseline="0" dirty="0" smtClean="0">
                <a:solidFill>
                  <a:srgbClr val="FF0000"/>
                </a:solidFill>
              </a:rPr>
              <a:t>Demo without service locator.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But imagine a number of classes, a number of dependencies, a million components, each with one job, one responsibility, one easily-tested role to play, all composed together to form an application: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 demo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F1BE-5EC6-4322-A622-CE658C80A5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85D0-A8DC-4B1B-920D-F0E34F47ADD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hinze\Download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3048000"/>
            <a:ext cx="1511300" cy="237195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4800" y="10668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Inversion of Control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Matt Hinze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Principal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Consultant, Headspring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matt@headspring.com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@mhinze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http://mhinze.com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668" y="2328863"/>
            <a:ext cx="840666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90600"/>
            <a:ext cx="9144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4800"/>
            <a:ext cx="916187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5534"/>
            <a:ext cx="8229600" cy="24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1866900"/>
            <a:ext cx="81629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020105"/>
            <a:ext cx="5510213" cy="52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044023"/>
            <a:ext cx="4686300" cy="528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90876"/>
            <a:ext cx="9144000" cy="46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487" y="1104929"/>
            <a:ext cx="7224713" cy="506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There is no </a:t>
            </a:r>
            <a:r>
              <a:rPr lang="en-US" sz="8800" dirty="0" smtClean="0">
                <a:solidFill>
                  <a:schemeClr val="bg1"/>
                </a:solidFill>
                <a:latin typeface="Consolas" pitchFamily="49" charset="0"/>
              </a:rPr>
              <a:t>new</a:t>
            </a:r>
            <a:endParaRPr lang="en-US" sz="40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533400"/>
            <a:ext cx="3429000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1300" dirty="0" smtClean="0"/>
              <a:t>?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Benefits Enumerated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 &amp; TDD</a:t>
            </a:r>
            <a:r>
              <a:rPr lang="en-US" sz="4000" dirty="0" smtClean="0"/>
              <a:t>-friendly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/>
              <a:t>Simplicity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 &amp; DRY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 smtClean="0"/>
              <a:t>All roads lead to c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onstruction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velocity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33400" y="990600"/>
            <a:ext cx="8153400" cy="51355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use the tool where you don’t need it, in unit tests for example.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Think of the tool as a “composer” instead of a “container”; minimize entry points.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Prefer constructor injection.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magic strings; favor convention over configuration.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configuration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off to the side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Useful Resources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StructureMap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documentation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Autofac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documentation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Jeremy Miller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Tool-specific mailing lists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Faster, Better, Stronger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49562"/>
            <a:ext cx="76200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u="sng" dirty="0" smtClean="0">
                <a:solidFill>
                  <a:srgbClr val="FFB64B"/>
                </a:solidFill>
              </a:rPr>
              <a:t>http://headspringsystems.com/training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EmailSender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WorkflowStepper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0326"/>
            <a:ext cx="7315200" cy="39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315200" cy="349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1295400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new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438400"/>
            <a:ext cx="8229600" cy="20113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Relationship is </a:t>
            </a:r>
            <a:r>
              <a:rPr kumimoji="0" lang="en-US" sz="8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</a:t>
            </a: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 compile time.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423319"/>
            <a:ext cx="8229600" cy="20113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new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isn’t always viable.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286</Words>
  <Application>Microsoft Office PowerPoint</Application>
  <PresentationFormat>On-screen Show (4:3)</PresentationFormat>
  <Paragraphs>66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is no new</vt:lpstr>
      <vt:lpstr>PowerPoint Presentation</vt:lpstr>
      <vt:lpstr>PowerPoint Presentation</vt:lpstr>
      <vt:lpstr>PowerPoint Presentation</vt:lpstr>
      <vt:lpstr>Faster, Better, Stronger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mhinze</dc:creator>
  <cp:lastModifiedBy>Matt Hinze</cp:lastModifiedBy>
  <cp:revision>20</cp:revision>
  <dcterms:created xsi:type="dcterms:W3CDTF">2009-12-14T21:16:04Z</dcterms:created>
  <dcterms:modified xsi:type="dcterms:W3CDTF">2011-02-17T15:35:55Z</dcterms:modified>
</cp:coreProperties>
</file>