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8" r:id="rId18"/>
    <p:sldId id="272" r:id="rId19"/>
    <p:sldId id="279" r:id="rId20"/>
    <p:sldId id="277" r:id="rId21"/>
    <p:sldId id="276" r:id="rId22"/>
    <p:sldId id="275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52" autoAdjust="0"/>
  </p:normalViewPr>
  <p:slideViewPr>
    <p:cSldViewPr>
      <p:cViewPr varScale="1">
        <p:scale>
          <a:sx n="74" d="100"/>
          <a:sy n="74" d="100"/>
        </p:scale>
        <p:origin x="-8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2611E-5E6A-420E-9E03-EF7E4D75AE23}" type="datetimeFigureOut">
              <a:rPr lang="en-US" smtClean="0"/>
              <a:pPr/>
              <a:t>3/11/2010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BF6A9-19BC-4964-AB25-3E1076347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inversion</a:t>
            </a:r>
            <a:r>
              <a:rPr lang="en-US" baseline="0" dirty="0" smtClean="0"/>
              <a:t> of control?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an</a:t>
            </a:r>
            <a:r>
              <a:rPr lang="en-US" baseline="0" dirty="0" smtClean="0"/>
              <a:t> IOC tool?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Delivers objects with pre-built and pre-wired dependencies right in there.  An entire object graph created via configuration and reflection rather than the new operator.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Imagine you have an email sending class.. Let’s call it..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F6A9-19BC-4964-AB25-3E1076347DF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this</a:t>
            </a:r>
            <a:r>
              <a:rPr lang="en-US" baseline="0" dirty="0" smtClean="0"/>
              <a:t> – the use of the ‘new’ keyword – creates a tight coupling that is hard to change.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F6A9-19BC-4964-AB25-3E1076347DF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Between</a:t>
            </a:r>
            <a:r>
              <a:rPr lang="en-US" baseline="0" dirty="0" smtClean="0"/>
              <a:t> objects, but also between the other dependencies of those objects.  Think UI vs. Data access!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F6A9-19BC-4964-AB25-3E1076347DF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</a:t>
            </a:r>
            <a:r>
              <a:rPr lang="en-US" baseline="0" dirty="0" smtClean="0"/>
              <a:t> it’s difficult or impossible to instantiate a class.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F6A9-19BC-4964-AB25-3E1076347DF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F6A9-19BC-4964-AB25-3E1076347DF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dependency</a:t>
            </a:r>
            <a:r>
              <a:rPr lang="en-US" baseline="0" dirty="0" smtClean="0"/>
              <a:t> injection in action. </a:t>
            </a:r>
          </a:p>
          <a:p>
            <a:endParaRPr lang="en-US" baseline="0" dirty="0" smtClean="0"/>
          </a:p>
          <a:p>
            <a:r>
              <a:rPr lang="en-US" baseline="0" dirty="0" smtClean="0">
                <a:solidFill>
                  <a:srgbClr val="FF0000"/>
                </a:solidFill>
              </a:rPr>
              <a:t>Demo without service locator.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F6A9-19BC-4964-AB25-3E1076347DF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r>
              <a:rPr lang="en-US" baseline="0" dirty="0" smtClean="0"/>
              <a:t>But imagine a number of classes, a number of dependencies, a million components, each with one job, one responsibility, one easily-tested role to play, all composed together to form an application: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BF6A9-19BC-4964-AB25-3E1076347DF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Finish demo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7F1BE-5EC6-4322-A622-CE658C80A5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3/11/2010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3/11/2010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3/11/2010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3/11/2010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3/11/2010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85D0-A8DC-4B1B-920D-F0E34F47ADD3}" type="datetimeFigureOut">
              <a:rPr lang="en-US" smtClean="0"/>
              <a:pPr/>
              <a:t>3/11/2010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85D0-A8DC-4B1B-920D-F0E34F47ADD3}" type="datetimeFigureOut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C7D6B-FC59-4A1D-83E7-F0236C5F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hinze\Download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3048000"/>
            <a:ext cx="1511300" cy="237195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04800" y="10668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Inversion of Control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Matt Hinze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Senior Consultant, Headspring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matt@headspring.com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@mhinze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http://mhinze.com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668" y="2328863"/>
            <a:ext cx="840666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990600"/>
            <a:ext cx="91440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4800"/>
            <a:ext cx="9161877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05534"/>
            <a:ext cx="8229600" cy="24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1866900"/>
            <a:ext cx="81629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020105"/>
            <a:ext cx="5510213" cy="522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044023"/>
            <a:ext cx="4686300" cy="5280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90876"/>
            <a:ext cx="9144000" cy="46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2487" y="1104929"/>
            <a:ext cx="7224713" cy="506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There is no </a:t>
            </a:r>
            <a:r>
              <a:rPr lang="en-US" sz="8800" dirty="0" smtClean="0">
                <a:solidFill>
                  <a:schemeClr val="bg1"/>
                </a:solidFill>
                <a:latin typeface="Consolas" pitchFamily="49" charset="0"/>
              </a:rPr>
              <a:t>new</a:t>
            </a:r>
            <a:endParaRPr lang="en-US" sz="40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533400"/>
            <a:ext cx="3429000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1300" dirty="0" smtClean="0"/>
              <a:t>?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Some Benefits Enumerated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Testable &amp; TDD</a:t>
            </a:r>
            <a:r>
              <a:rPr lang="en-US" sz="4000" dirty="0" smtClean="0"/>
              <a:t>-friendly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4000" dirty="0" smtClean="0"/>
              <a:t>Simplicity</a:t>
            </a:r>
            <a:endParaRPr lang="en-US" sz="4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Reuse &amp; DRY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4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 smtClean="0"/>
              <a:t>All roads lead to c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onstruction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velocity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533400" y="990600"/>
            <a:ext cx="8153400" cy="51355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Don’t use the tool where you don’t need it, in unit tests for example.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Think of the tool as a “composer” instead of a “container”; minimize entry points.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Prefer constructor injection.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 magic strings; favor convention over configuration.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Keep configuration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off to the side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Useful Resources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StructureMap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documentation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Autofac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documentation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Jeremy Miller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Tool-specific mailing lists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Faster, Better, Stronger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849562"/>
            <a:ext cx="76200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u="sng" dirty="0" smtClean="0">
                <a:solidFill>
                  <a:srgbClr val="FFB64B"/>
                </a:solidFill>
              </a:rPr>
              <a:t>http://headspringsystems.com/training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" y="2693988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EmailSender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itchFamily="49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5800" y="2693988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WorkflowStepper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itchFamily="49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40326"/>
            <a:ext cx="7315200" cy="39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7315200" cy="349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1295400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new</a:t>
            </a:r>
            <a:endParaRPr kumimoji="0" lang="en-US" sz="13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Consolas" pitchFamily="49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438400"/>
            <a:ext cx="8229600" cy="20113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Relationship is </a:t>
            </a:r>
            <a:r>
              <a:rPr kumimoji="0" lang="en-US" sz="80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set</a:t>
            </a:r>
            <a:r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 compile time.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423319"/>
            <a:ext cx="8229600" cy="20113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+mj-cs"/>
              </a:rPr>
              <a:t>new</a:t>
            </a: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isn’t always viable.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286</Words>
  <Application>Microsoft Office PowerPoint</Application>
  <PresentationFormat>On-screen Show (4:3)</PresentationFormat>
  <Paragraphs>66</Paragraphs>
  <Slides>23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There is no new</vt:lpstr>
      <vt:lpstr>Slide 20</vt:lpstr>
      <vt:lpstr>Slide 21</vt:lpstr>
      <vt:lpstr>Slide 22</vt:lpstr>
      <vt:lpstr>Faster, Better, Stronger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mhinze</dc:creator>
  <cp:lastModifiedBy>mhinze</cp:lastModifiedBy>
  <cp:revision>19</cp:revision>
  <dcterms:created xsi:type="dcterms:W3CDTF">2009-12-14T21:16:04Z</dcterms:created>
  <dcterms:modified xsi:type="dcterms:W3CDTF">2010-03-11T19:00:21Z</dcterms:modified>
</cp:coreProperties>
</file>