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9"/>
    <p:restoredTop sz="94776"/>
  </p:normalViewPr>
  <p:slideViewPr>
    <p:cSldViewPr snapToGrid="0" snapToObjects="1">
      <p:cViewPr>
        <p:scale>
          <a:sx n="90" d="100"/>
          <a:sy n="90" d="100"/>
        </p:scale>
        <p:origin x="1872" y="6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1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B8FB-AFC0-D049-997D-C441CDA4E92C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3953-DEDE-3844-A0D9-12A6EC1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3953-DEDE-3844-A0D9-12A6EC1D42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3808-BD0A-F646-BDC4-41F1FA14A5FF}" type="datetimeFigureOut">
              <a:rPr lang="en-US" smtClean="0"/>
              <a:t>11/23/16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Imaging Gene Expression Dynamics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Lareau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668337"/>
            <a:ext cx="76835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5" y="3625850"/>
            <a:ext cx="5143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43" y="2459832"/>
            <a:ext cx="5232400" cy="2882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3" y="1471612"/>
            <a:ext cx="5730280" cy="4105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00601" y="2971800"/>
            <a:ext cx="3014662" cy="257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1350" y="4157267"/>
            <a:ext cx="1905793" cy="571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3872" y="3901283"/>
            <a:ext cx="4201616" cy="541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43" y="1574204"/>
            <a:ext cx="6616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5083"/>
            <a:ext cx="10258425" cy="10676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900863" y="2243138"/>
            <a:ext cx="2600325" cy="142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/>
          <a:stretch/>
        </p:blipFill>
        <p:spPr>
          <a:xfrm>
            <a:off x="1889125" y="3614738"/>
            <a:ext cx="8483600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GATA1/PU.1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Cell populations</a:t>
            </a:r>
          </a:p>
          <a:p>
            <a:pPr lvl="1"/>
            <a:r>
              <a:rPr lang="en-US" dirty="0" smtClean="0"/>
              <a:t>Averages</a:t>
            </a:r>
          </a:p>
          <a:p>
            <a:r>
              <a:rPr lang="en-US" dirty="0" smtClean="0"/>
              <a:t>Cells may be dead</a:t>
            </a:r>
          </a:p>
          <a:p>
            <a:pPr lvl="1"/>
            <a:r>
              <a:rPr lang="en-US" dirty="0" smtClean="0"/>
              <a:t>How valid are the protein dynamics?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29"/>
          <a:stretch/>
        </p:blipFill>
        <p:spPr>
          <a:xfrm>
            <a:off x="250825" y="5756275"/>
            <a:ext cx="11620500" cy="63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243013"/>
            <a:ext cx="6818313" cy="4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27037"/>
            <a:ext cx="11620500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25"/>
            <a:ext cx="12192000" cy="2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2209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014663"/>
            <a:ext cx="11607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	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fusion knock-ins don’t alter normal cell proportions</a:t>
            </a:r>
          </a:p>
          <a:p>
            <a:r>
              <a:rPr lang="en-US" dirty="0" smtClean="0"/>
              <a:t>Gene fusion knock-ins don’t alter normal TF expression</a:t>
            </a:r>
          </a:p>
          <a:p>
            <a:r>
              <a:rPr lang="en-US" dirty="0" smtClean="0"/>
              <a:t>Fluorescence (via </a:t>
            </a:r>
            <a:r>
              <a:rPr lang="en-US" dirty="0" err="1" smtClean="0"/>
              <a:t>mCherry</a:t>
            </a:r>
            <a:r>
              <a:rPr lang="en-US" dirty="0" smtClean="0"/>
              <a:t>/YFP) are good surrogates for protein expression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282575"/>
            <a:ext cx="10515600" cy="4351338"/>
          </a:xfrm>
        </p:spPr>
        <p:txBody>
          <a:bodyPr/>
          <a:lstStyle/>
          <a:p>
            <a:r>
              <a:rPr lang="en-US" dirty="0" smtClean="0"/>
              <a:t>Fluorescence activated cell sorting</a:t>
            </a:r>
            <a:endParaRPr lang="en-US" dirty="0"/>
          </a:p>
        </p:txBody>
      </p:sp>
      <p:pic>
        <p:nvPicPr>
          <p:cNvPr id="1026" name="Picture 2" descr="https://upload.wikimedia.org/wikipedia/commons/thumb/3/32/Fluorescence_Assisted_Cell_Sorting_%28FACS%29_B.jpg/1280px-Fluorescence_Assisted_Cell_Sorting_%28FACS%2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80" y="957263"/>
            <a:ext cx="6752839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12192000" cy="34194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r>
              <a:rPr lang="en-US" dirty="0" smtClean="0"/>
              <a:t>Hematopoietic lineage</a:t>
            </a:r>
          </a:p>
          <a:p>
            <a:pPr lvl="1"/>
            <a:r>
              <a:rPr lang="en-US" dirty="0" smtClean="0"/>
              <a:t>PU1/GATA1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Hoppe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Discussion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8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Figure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Reporter mouse construct works for delineating cell types</a:t>
            </a:r>
          </a:p>
          <a:p>
            <a:r>
              <a:rPr lang="en-US" dirty="0" smtClean="0"/>
              <a:t>CMPs are just a mixture of MEPs and GMPs with different cell surface markers</a:t>
            </a:r>
          </a:p>
          <a:p>
            <a:r>
              <a:rPr lang="en-US" dirty="0" smtClean="0"/>
              <a:t>Taken at a single </a:t>
            </a:r>
            <a:r>
              <a:rPr lang="en-US" dirty="0" err="1" smtClean="0"/>
              <a:t>timepoint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12192000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Figure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Fluorescence intensity of </a:t>
            </a:r>
            <a:r>
              <a:rPr lang="en-US" dirty="0" err="1" smtClean="0"/>
              <a:t>mCherry</a:t>
            </a:r>
            <a:r>
              <a:rPr lang="en-US" dirty="0" smtClean="0"/>
              <a:t> (GATA1) and </a:t>
            </a:r>
            <a:r>
              <a:rPr lang="en-US" dirty="0" err="1" smtClean="0"/>
              <a:t>eYFP</a:t>
            </a:r>
            <a:r>
              <a:rPr lang="en-US" dirty="0" smtClean="0"/>
              <a:t> (PU.1) are roughly the same as flow cytometry values</a:t>
            </a:r>
          </a:p>
          <a:p>
            <a:r>
              <a:rPr lang="en-US" dirty="0" smtClean="0"/>
              <a:t>Better sensitivity in 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12192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77900"/>
            <a:ext cx="69215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verifies mouse knock-in model </a:t>
            </a:r>
          </a:p>
          <a:p>
            <a:r>
              <a:rPr lang="en-US" dirty="0" smtClean="0"/>
              <a:t>Figure 2 verifies flow cytometry/knock-in protein expression in different cell types</a:t>
            </a:r>
          </a:p>
          <a:p>
            <a:r>
              <a:rPr lang="en-US" dirty="0" smtClean="0"/>
              <a:t>Figure 3 verifies flow cytometry = </a:t>
            </a:r>
            <a:r>
              <a:rPr lang="en-US" dirty="0" err="1" smtClean="0"/>
              <a:t>flourescence</a:t>
            </a:r>
            <a:r>
              <a:rPr lang="en-US" dirty="0" smtClean="0"/>
              <a:t> imaging</a:t>
            </a:r>
          </a:p>
          <a:p>
            <a:r>
              <a:rPr lang="en-US" dirty="0" smtClean="0"/>
              <a:t>Figure 4 shows single cell trajectory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8" y="4895850"/>
            <a:ext cx="567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4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59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9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89" y="2204580"/>
            <a:ext cx="10356972" cy="20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4" y="414866"/>
            <a:ext cx="98679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6" y="3177767"/>
            <a:ext cx="8661399" cy="34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35100"/>
            <a:ext cx="9207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0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647700"/>
            <a:ext cx="7366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62000"/>
            <a:ext cx="78359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59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28662"/>
            <a:ext cx="5730280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1252537"/>
            <a:ext cx="3949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167</Words>
  <Application>Microsoft Macintosh PowerPoint</Application>
  <PresentationFormat>Widescreen</PresentationFormat>
  <Paragraphs>34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Arial</vt:lpstr>
      <vt:lpstr>Office Theme</vt:lpstr>
      <vt:lpstr>Live Imaging Gene Expression Dynamics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GATA1/PU.1 Inferences</vt:lpstr>
      <vt:lpstr>This study</vt:lpstr>
      <vt:lpstr>PowerPoint Presentation</vt:lpstr>
      <vt:lpstr>PowerPoint Presentation</vt:lpstr>
      <vt:lpstr>Figure 1 Takeaways</vt:lpstr>
      <vt:lpstr>PowerPoint Presentation</vt:lpstr>
      <vt:lpstr>Figure 2</vt:lpstr>
      <vt:lpstr>Takeaways from Figure 2 </vt:lpstr>
      <vt:lpstr>PowerPoint Presentation</vt:lpstr>
      <vt:lpstr>Takeaways from Figure 3</vt:lpstr>
      <vt:lpstr>PowerPoint Presentation</vt:lpstr>
      <vt:lpstr>PowerPoint Presentation</vt:lpstr>
      <vt:lpstr>Evidence Presented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Imaging Gene Expression Dynamics </dc:title>
  <dc:creator>Lareau, Caleb</dc:creator>
  <cp:lastModifiedBy>Lareau, Caleb</cp:lastModifiedBy>
  <cp:revision>10</cp:revision>
  <dcterms:created xsi:type="dcterms:W3CDTF">2016-11-23T19:07:56Z</dcterms:created>
  <dcterms:modified xsi:type="dcterms:W3CDTF">2016-11-23T21:34:36Z</dcterms:modified>
</cp:coreProperties>
</file>