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4ED1-4D17-AD48-8110-8BCEC2736374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19CF-EBE4-3C43-95B0-3C8E64D7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8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4ED1-4D17-AD48-8110-8BCEC2736374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19CF-EBE4-3C43-95B0-3C8E64D7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9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4ED1-4D17-AD48-8110-8BCEC2736374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19CF-EBE4-3C43-95B0-3C8E64D7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9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4ED1-4D17-AD48-8110-8BCEC2736374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19CF-EBE4-3C43-95B0-3C8E64D7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2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4ED1-4D17-AD48-8110-8BCEC2736374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19CF-EBE4-3C43-95B0-3C8E64D7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4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4ED1-4D17-AD48-8110-8BCEC2736374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19CF-EBE4-3C43-95B0-3C8E64D7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8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4ED1-4D17-AD48-8110-8BCEC2736374}" type="datetimeFigureOut">
              <a:rPr lang="en-US" smtClean="0"/>
              <a:t>10/6/16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19CF-EBE4-3C43-95B0-3C8E64D7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4ED1-4D17-AD48-8110-8BCEC2736374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19CF-EBE4-3C43-95B0-3C8E64D7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5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4ED1-4D17-AD48-8110-8BCEC2736374}" type="datetimeFigureOut">
              <a:rPr lang="en-US" smtClean="0"/>
              <a:t>10/6/16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19CF-EBE4-3C43-95B0-3C8E64D7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3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4ED1-4D17-AD48-8110-8BCEC2736374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19CF-EBE4-3C43-95B0-3C8E64D7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8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4ED1-4D17-AD48-8110-8BCEC2736374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19CF-EBE4-3C43-95B0-3C8E64D7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5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D4ED1-4D17-AD48-8110-8BCEC2736374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919CF-EBE4-3C43-95B0-3C8E64D7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8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Accessing Functional Consequences of the 3D Genome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Caleb Lareau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99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ChIP-Seq to validate loss of loop boundary</a:t>
            </a:r>
          </a:p>
          <a:p>
            <a:r>
              <a:rPr lang="en-US" dirty="0" smtClean="0"/>
              <a:t>Off-target analysis to assess modification efficacy</a:t>
            </a:r>
          </a:p>
          <a:p>
            <a:r>
              <a:rPr lang="en-US" dirty="0" smtClean="0"/>
              <a:t>“Normal” CRISPR screen to cross previously vital genes with genes near vital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9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3756"/>
            <a:ext cx="8229600" cy="1143000"/>
          </a:xfrm>
        </p:spPr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30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DH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8331"/>
            <a:ext cx="9144000" cy="313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09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0-06 at 6.57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94" y="2290813"/>
            <a:ext cx="3962846" cy="4415978"/>
          </a:xfrm>
          <a:prstGeom prst="rect">
            <a:avLst/>
          </a:prstGeom>
        </p:spPr>
      </p:pic>
      <p:pic>
        <p:nvPicPr>
          <p:cNvPr id="5" name="Picture 4" descr="Screen Shot 2016-10-06 at 6.57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29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34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 studies have identified vital genes for maintenance of cancer phenotypes</a:t>
            </a:r>
            <a:r>
              <a:rPr lang="is-IS" dirty="0" smtClean="0"/>
              <a:t>…</a:t>
            </a:r>
          </a:p>
          <a:p>
            <a:endParaRPr lang="is-IS" dirty="0"/>
          </a:p>
          <a:p>
            <a:r>
              <a:rPr lang="is-IS" dirty="0" smtClean="0"/>
              <a:t>Can we identify vital </a:t>
            </a:r>
            <a:r>
              <a:rPr lang="is-IS" u="sng" dirty="0" smtClean="0"/>
              <a:t>loops</a:t>
            </a:r>
            <a:r>
              <a:rPr lang="is-IS" dirty="0" smtClean="0"/>
              <a:t> that maintain a similar phenotype?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19543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10-06 at 7.00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2910"/>
            <a:ext cx="9144000" cy="37287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72139" y="826173"/>
            <a:ext cx="1009837" cy="5507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Gene(s)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773777" y="1376955"/>
            <a:ext cx="1545356" cy="1331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742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ChIA-PET on cell line</a:t>
            </a:r>
          </a:p>
          <a:p>
            <a:pPr lvl="1"/>
            <a:r>
              <a:rPr lang="en-US" dirty="0" smtClean="0"/>
              <a:t>Determine ~40,000 loop anchors</a:t>
            </a:r>
          </a:p>
          <a:p>
            <a:r>
              <a:rPr lang="en-US" dirty="0" smtClean="0"/>
              <a:t>Build </a:t>
            </a:r>
            <a:r>
              <a:rPr lang="en-US" dirty="0" err="1" smtClean="0"/>
              <a:t>oligo</a:t>
            </a:r>
            <a:r>
              <a:rPr lang="en-US" dirty="0" smtClean="0"/>
              <a:t> library against each loop anchor</a:t>
            </a:r>
          </a:p>
          <a:p>
            <a:r>
              <a:rPr lang="en-US" dirty="0" smtClean="0"/>
              <a:t>Perform CRISPR screen</a:t>
            </a:r>
          </a:p>
        </p:txBody>
      </p:sp>
    </p:spTree>
    <p:extLst>
      <p:ext uri="{BB962C8B-B14F-4D97-AF65-F5344CB8AC3E}">
        <p14:creationId xmlns:p14="http://schemas.microsoft.com/office/powerpoint/2010/main" val="1690291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1587500"/>
            <a:ext cx="45085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35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Drug tolerant cancer cell line X</a:t>
            </a:r>
          </a:p>
          <a:p>
            <a:pPr lvl="1"/>
            <a:r>
              <a:rPr lang="en-US" dirty="0" smtClean="0"/>
              <a:t>Introduce ~40,000 loop alterations</a:t>
            </a:r>
          </a:p>
          <a:p>
            <a:pPr lvl="1"/>
            <a:r>
              <a:rPr lang="en-US" dirty="0" smtClean="0"/>
              <a:t>Take vital cells</a:t>
            </a:r>
          </a:p>
          <a:p>
            <a:r>
              <a:rPr lang="en-US" dirty="0" smtClean="0"/>
              <a:t>Apply drug</a:t>
            </a:r>
          </a:p>
          <a:p>
            <a:pPr lvl="1"/>
            <a:r>
              <a:rPr lang="en-US" dirty="0" smtClean="0"/>
              <a:t>Identify samples with induced drug resistance from loop alteration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633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Altered loop that leads to variable phenotype would be considered vital for phenotype</a:t>
            </a:r>
          </a:p>
          <a:p>
            <a:endParaRPr lang="en-US" dirty="0" smtClean="0"/>
          </a:p>
          <a:p>
            <a:r>
              <a:rPr lang="en-US" dirty="0" smtClean="0"/>
              <a:t>Genes near loop -&gt; related?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51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142</Words>
  <Application>Microsoft Macintosh PowerPoint</Application>
  <PresentationFormat>On-screen Show (4:3)</PresentationFormat>
  <Paragraphs>27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Accessing Functional Consequences of the 3D Genome</vt:lpstr>
      <vt:lpstr>PowerPoint Presentation</vt:lpstr>
      <vt:lpstr>PowerPoint Presentation</vt:lpstr>
      <vt:lpstr>Question</vt:lpstr>
      <vt:lpstr>PowerPoint Presentation</vt:lpstr>
      <vt:lpstr>Data Generation</vt:lpstr>
      <vt:lpstr>PowerPoint Presentation</vt:lpstr>
      <vt:lpstr>Example</vt:lpstr>
      <vt:lpstr>Interpretation</vt:lpstr>
      <vt:lpstr>Validation</vt:lpstr>
      <vt:lpstr>Discussion</vt:lpstr>
    </vt:vector>
  </TitlesOfParts>
  <Company>Harvard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GBM Secondary </dc:title>
  <dc:creator>Caleb Lareau</dc:creator>
  <cp:lastModifiedBy>Caleb Lareau</cp:lastModifiedBy>
  <cp:revision>7</cp:revision>
  <dcterms:created xsi:type="dcterms:W3CDTF">2016-10-06T12:31:43Z</dcterms:created>
  <dcterms:modified xsi:type="dcterms:W3CDTF">2016-10-06T23:11:11Z</dcterms:modified>
</cp:coreProperties>
</file>