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855D-6AD6-1B4A-98A3-FDAFDC6995A2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ACD-79CB-ED4B-B030-0AB72353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6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855D-6AD6-1B4A-98A3-FDAFDC6995A2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ACD-79CB-ED4B-B030-0AB72353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4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855D-6AD6-1B4A-98A3-FDAFDC6995A2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ACD-79CB-ED4B-B030-0AB72353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3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855D-6AD6-1B4A-98A3-FDAFDC6995A2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ACD-79CB-ED4B-B030-0AB72353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8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855D-6AD6-1B4A-98A3-FDAFDC6995A2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ACD-79CB-ED4B-B030-0AB72353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7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855D-6AD6-1B4A-98A3-FDAFDC6995A2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ACD-79CB-ED4B-B030-0AB72353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2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855D-6AD6-1B4A-98A3-FDAFDC6995A2}" type="datetimeFigureOut">
              <a:rPr lang="en-US" smtClean="0"/>
              <a:t>8/31/16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ACD-79CB-ED4B-B030-0AB72353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6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855D-6AD6-1B4A-98A3-FDAFDC6995A2}" type="datetimeFigureOut">
              <a:rPr lang="en-US" smtClean="0"/>
              <a:t>8/31/16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ACD-79CB-ED4B-B030-0AB72353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0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855D-6AD6-1B4A-98A3-FDAFDC6995A2}" type="datetimeFigureOut">
              <a:rPr lang="en-US" smtClean="0"/>
              <a:t>8/31/16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ACD-79CB-ED4B-B030-0AB72353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2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855D-6AD6-1B4A-98A3-FDAFDC6995A2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ACD-79CB-ED4B-B030-0AB72353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9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6855D-6AD6-1B4A-98A3-FDAFDC6995A2}" type="datetimeFigureOut">
              <a:rPr lang="en-US" smtClean="0"/>
              <a:t>8/31/16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EACD-79CB-ED4B-B030-0AB72353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3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6855D-6AD6-1B4A-98A3-FDAFDC6995A2}" type="datetimeFigureOut">
              <a:rPr lang="en-US" smtClean="0"/>
              <a:t>8/31/16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EEACD-79CB-ED4B-B030-0AB723530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9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Bowtie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Caleb Lareau</a:t>
            </a:r>
            <a:br>
              <a:rPr lang="en-US" dirty="0" smtClean="0"/>
            </a:br>
            <a:r>
              <a:rPr lang="en-US" dirty="0" smtClean="0"/>
              <a:t>Advanced Computational Biology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5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Who</a:t>
            </a:r>
          </a:p>
          <a:p>
            <a:r>
              <a:rPr lang="en-US" dirty="0" smtClean="0"/>
              <a:t>When</a:t>
            </a:r>
          </a:p>
          <a:p>
            <a:r>
              <a:rPr lang="en-US" dirty="0" smtClean="0"/>
              <a:t>What</a:t>
            </a:r>
            <a:endParaRPr lang="en-US" dirty="0"/>
          </a:p>
          <a:p>
            <a:r>
              <a:rPr lang="en-US" dirty="0" smtClean="0"/>
              <a:t>Why</a:t>
            </a:r>
          </a:p>
          <a:p>
            <a:r>
              <a:rPr lang="en-US" dirty="0" smtClean="0"/>
              <a:t>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5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Bowtie</vt:lpstr>
      <vt:lpstr>Overview</vt:lpstr>
    </vt:vector>
  </TitlesOfParts>
  <Company>Harvard Univeristy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Bowtie</dc:title>
  <dc:creator>Caleb Lareau</dc:creator>
  <cp:lastModifiedBy>Caleb Lareau</cp:lastModifiedBy>
  <cp:revision>1</cp:revision>
  <dcterms:created xsi:type="dcterms:W3CDTF">2016-08-31T15:16:10Z</dcterms:created>
  <dcterms:modified xsi:type="dcterms:W3CDTF">2016-08-31T15:26:09Z</dcterms:modified>
</cp:coreProperties>
</file>