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7" r:id="rId13"/>
    <p:sldId id="270" r:id="rId14"/>
    <p:sldId id="277" r:id="rId15"/>
    <p:sldId id="276" r:id="rId16"/>
    <p:sldId id="269" r:id="rId17"/>
    <p:sldId id="273" r:id="rId18"/>
    <p:sldId id="274" r:id="rId19"/>
    <p:sldId id="275" r:id="rId20"/>
    <p:sldId id="271" r:id="rId21"/>
    <p:sldId id="272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314-5464-5E4B-B608-D71884EED8D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3EE2-04DC-6E46-90F7-82FE4031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Lareau</a:t>
            </a:r>
            <a:endParaRPr lang="en-US" dirty="0"/>
          </a:p>
        </p:txBody>
      </p:sp>
      <p:pic>
        <p:nvPicPr>
          <p:cNvPr id="5" name="Picture 4" descr="Screen Shot 2016-10-22 at 9.4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9" y="753697"/>
            <a:ext cx="7861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448"/>
            <a:ext cx="9144000" cy="43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416"/>
            <a:ext cx="9144000" cy="2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0"/>
            <a:ext cx="8210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4" y="0"/>
            <a:ext cx="3424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6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436"/>
            <a:ext cx="9144000" cy="59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4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58" y="0"/>
            <a:ext cx="719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1" y="0"/>
            <a:ext cx="786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3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7" y="0"/>
            <a:ext cx="7182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0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3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91" y="1062230"/>
            <a:ext cx="5397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ToFig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12"/>
            <a:ext cx="9144000" cy="36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Identity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Looking Ahead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3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644"/>
            <a:ext cx="9144000" cy="19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3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5" y="3365500"/>
            <a:ext cx="6083300" cy="3492500"/>
          </a:xfrm>
          <a:prstGeom prst="rect">
            <a:avLst/>
          </a:prstGeom>
        </p:spPr>
      </p:pic>
      <p:pic>
        <p:nvPicPr>
          <p:cNvPr id="5" name="Picture 4" descr="Screen Shot 2016-10-22 at 10.25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8" y="161036"/>
            <a:ext cx="3989192" cy="28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1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75" y="266418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8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795" y="3914966"/>
            <a:ext cx="3598455" cy="7620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Conrad Waddington</a:t>
            </a:r>
          </a:p>
          <a:p>
            <a:pPr marL="0" indent="0" algn="ctr">
              <a:buNone/>
            </a:pPr>
            <a:r>
              <a:rPr lang="en-US" dirty="0" smtClean="0"/>
              <a:t>~1940</a:t>
            </a:r>
            <a:endParaRPr lang="en-US" dirty="0"/>
          </a:p>
        </p:txBody>
      </p:sp>
      <p:pic>
        <p:nvPicPr>
          <p:cNvPr id="4" name="Picture 3" descr="220px-Conrad_Hal_Wadding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3" y="679157"/>
            <a:ext cx="2794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igenetic_landsca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46" y="1180297"/>
            <a:ext cx="5257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6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0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2" y="314055"/>
            <a:ext cx="59563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7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37" y="2392866"/>
            <a:ext cx="60706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6507" y="2280311"/>
            <a:ext cx="2403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2082" y="3997466"/>
            <a:ext cx="2403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1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9" y="0"/>
            <a:ext cx="7073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2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6" y="693563"/>
            <a:ext cx="69215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1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2 at 10.1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8294"/>
            <a:ext cx="9144000" cy="2277747"/>
          </a:xfrm>
          <a:prstGeom prst="rect">
            <a:avLst/>
          </a:prstGeom>
        </p:spPr>
      </p:pic>
      <p:pic>
        <p:nvPicPr>
          <p:cNvPr id="5" name="Picture 4" descr="Screen Shot 2016-10-22 at 10.1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87" y="414614"/>
            <a:ext cx="478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Macintosh PowerPoint</Application>
  <PresentationFormat>On-screen Show (4:3)</PresentationFormat>
  <Paragraphs>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9</cp:revision>
  <dcterms:created xsi:type="dcterms:W3CDTF">2016-10-23T01:44:10Z</dcterms:created>
  <dcterms:modified xsi:type="dcterms:W3CDTF">2016-10-23T02:55:23Z</dcterms:modified>
</cp:coreProperties>
</file>