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CA90-1CEE-3744-9DDB-E24850A1055D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DA84-5C10-C94C-AB49-F87AB646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6120" y="846667"/>
            <a:ext cx="42333" cy="5348111"/>
          </a:xfrm>
          <a:prstGeom prst="line">
            <a:avLst/>
          </a:prstGeom>
          <a:ln w="889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27287" y="6194778"/>
            <a:ext cx="7651046" cy="0"/>
          </a:xfrm>
          <a:prstGeom prst="line">
            <a:avLst/>
          </a:prstGeom>
          <a:ln w="889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914316" y="2300279"/>
            <a:ext cx="3408947" cy="2512353"/>
          </a:xfrm>
          <a:custGeom>
            <a:avLst/>
            <a:gdLst>
              <a:gd name="connsiteX0" fmla="*/ 0 w 3408947"/>
              <a:gd name="connsiteY0" fmla="*/ 1068563 h 2512353"/>
              <a:gd name="connsiteX1" fmla="*/ 1550737 w 3408947"/>
              <a:gd name="connsiteY1" fmla="*/ 52563 h 2512353"/>
              <a:gd name="connsiteX2" fmla="*/ 3408947 w 3408947"/>
              <a:gd name="connsiteY2" fmla="*/ 2512353 h 2512353"/>
              <a:gd name="connsiteX3" fmla="*/ 3408947 w 3408947"/>
              <a:gd name="connsiteY3" fmla="*/ 2512353 h 2512353"/>
              <a:gd name="connsiteX4" fmla="*/ 3408947 w 3408947"/>
              <a:gd name="connsiteY4" fmla="*/ 2512353 h 251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8947" h="2512353">
                <a:moveTo>
                  <a:pt x="0" y="1068563"/>
                </a:moveTo>
                <a:cubicBezTo>
                  <a:pt x="491289" y="440247"/>
                  <a:pt x="982579" y="-188069"/>
                  <a:pt x="1550737" y="52563"/>
                </a:cubicBezTo>
                <a:cubicBezTo>
                  <a:pt x="2118895" y="293195"/>
                  <a:pt x="3408947" y="2512353"/>
                  <a:pt x="3408947" y="2512353"/>
                </a:cubicBezTo>
                <a:lnTo>
                  <a:pt x="3408947" y="2512353"/>
                </a:lnTo>
                <a:lnTo>
                  <a:pt x="3408947" y="2512353"/>
                </a:lnTo>
              </a:path>
            </a:pathLst>
          </a:custGeom>
          <a:ln w="381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55946" y="3349289"/>
            <a:ext cx="149860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921000" y="819377"/>
            <a:ext cx="3386667" cy="3992512"/>
          </a:xfrm>
          <a:custGeom>
            <a:avLst/>
            <a:gdLst>
              <a:gd name="connsiteX0" fmla="*/ 0 w 3386667"/>
              <a:gd name="connsiteY0" fmla="*/ 2553179 h 3992512"/>
              <a:gd name="connsiteX1" fmla="*/ 1763889 w 3386667"/>
              <a:gd name="connsiteY1" fmla="*/ 27290 h 3992512"/>
              <a:gd name="connsiteX2" fmla="*/ 3386667 w 3386667"/>
              <a:gd name="connsiteY2" fmla="*/ 3992512 h 399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6667" h="3992512">
                <a:moveTo>
                  <a:pt x="0" y="2553179"/>
                </a:moveTo>
                <a:cubicBezTo>
                  <a:pt x="599722" y="1170290"/>
                  <a:pt x="1199445" y="-212599"/>
                  <a:pt x="1763889" y="27290"/>
                </a:cubicBezTo>
                <a:cubicBezTo>
                  <a:pt x="2328333" y="267179"/>
                  <a:pt x="3386667" y="3992512"/>
                  <a:pt x="3386667" y="3992512"/>
                </a:cubicBezTo>
              </a:path>
            </a:pathLst>
          </a:cu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92145" y="4817536"/>
            <a:ext cx="1436513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1000" y="6350061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Time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508000" y="3133845"/>
            <a:ext cx="2312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Energy</a:t>
            </a:r>
            <a:endParaRPr lang="en-US" sz="2200" b="1" dirty="0">
              <a:latin typeface="Courier"/>
              <a:cs typeface="Courier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87578" y="762499"/>
            <a:ext cx="1" cy="2540499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0187" y="1869392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E</a:t>
            </a:r>
            <a:r>
              <a:rPr lang="en-US" sz="2200" b="1" baseline="-25000" dirty="0" smtClean="0">
                <a:latin typeface="Courier"/>
                <a:cs typeface="Courier"/>
              </a:rPr>
              <a:t>A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 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2924" y="3386069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Reactants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41" y="4817536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Products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57388" y="2300279"/>
            <a:ext cx="0" cy="1047760"/>
          </a:xfrm>
          <a:prstGeom prst="straightConnector1">
            <a:avLst/>
          </a:prstGeom>
          <a:ln w="31750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68272" y="2596634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2"/>
                </a:solidFill>
                <a:latin typeface="Courier"/>
                <a:cs typeface="Courier"/>
              </a:rPr>
              <a:t>E</a:t>
            </a:r>
            <a:r>
              <a:rPr lang="en-US" sz="2200" b="1" baseline="-25000" dirty="0" smtClean="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  <a:sym typeface="Wingdings"/>
              </a:rPr>
              <a:t> </a:t>
            </a: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84799" y="2719744"/>
            <a:ext cx="369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Catalyst</a:t>
            </a:r>
            <a:endParaRPr lang="en-US" sz="1400" b="1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8718" y="116168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Chemistry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68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6120" y="846667"/>
            <a:ext cx="42333" cy="5348111"/>
          </a:xfrm>
          <a:prstGeom prst="line">
            <a:avLst/>
          </a:prstGeom>
          <a:ln w="889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27287" y="6194778"/>
            <a:ext cx="7651046" cy="0"/>
          </a:xfrm>
          <a:prstGeom prst="line">
            <a:avLst/>
          </a:prstGeom>
          <a:ln w="889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914316" y="2300279"/>
            <a:ext cx="3408947" cy="2512353"/>
          </a:xfrm>
          <a:custGeom>
            <a:avLst/>
            <a:gdLst>
              <a:gd name="connsiteX0" fmla="*/ 0 w 3408947"/>
              <a:gd name="connsiteY0" fmla="*/ 1068563 h 2512353"/>
              <a:gd name="connsiteX1" fmla="*/ 1550737 w 3408947"/>
              <a:gd name="connsiteY1" fmla="*/ 52563 h 2512353"/>
              <a:gd name="connsiteX2" fmla="*/ 3408947 w 3408947"/>
              <a:gd name="connsiteY2" fmla="*/ 2512353 h 2512353"/>
              <a:gd name="connsiteX3" fmla="*/ 3408947 w 3408947"/>
              <a:gd name="connsiteY3" fmla="*/ 2512353 h 2512353"/>
              <a:gd name="connsiteX4" fmla="*/ 3408947 w 3408947"/>
              <a:gd name="connsiteY4" fmla="*/ 2512353 h 251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8947" h="2512353">
                <a:moveTo>
                  <a:pt x="0" y="1068563"/>
                </a:moveTo>
                <a:cubicBezTo>
                  <a:pt x="491289" y="440247"/>
                  <a:pt x="982579" y="-188069"/>
                  <a:pt x="1550737" y="52563"/>
                </a:cubicBezTo>
                <a:cubicBezTo>
                  <a:pt x="2118895" y="293195"/>
                  <a:pt x="3408947" y="2512353"/>
                  <a:pt x="3408947" y="2512353"/>
                </a:cubicBezTo>
                <a:lnTo>
                  <a:pt x="3408947" y="2512353"/>
                </a:lnTo>
                <a:lnTo>
                  <a:pt x="3408947" y="2512353"/>
                </a:lnTo>
              </a:path>
            </a:pathLst>
          </a:custGeom>
          <a:ln w="381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55946" y="3349289"/>
            <a:ext cx="149860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921000" y="819377"/>
            <a:ext cx="3386667" cy="3992512"/>
          </a:xfrm>
          <a:custGeom>
            <a:avLst/>
            <a:gdLst>
              <a:gd name="connsiteX0" fmla="*/ 0 w 3386667"/>
              <a:gd name="connsiteY0" fmla="*/ 2553179 h 3992512"/>
              <a:gd name="connsiteX1" fmla="*/ 1763889 w 3386667"/>
              <a:gd name="connsiteY1" fmla="*/ 27290 h 3992512"/>
              <a:gd name="connsiteX2" fmla="*/ 3386667 w 3386667"/>
              <a:gd name="connsiteY2" fmla="*/ 3992512 h 399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6667" h="3992512">
                <a:moveTo>
                  <a:pt x="0" y="2553179"/>
                </a:moveTo>
                <a:cubicBezTo>
                  <a:pt x="599722" y="1170290"/>
                  <a:pt x="1199445" y="-212599"/>
                  <a:pt x="1763889" y="27290"/>
                </a:cubicBezTo>
                <a:cubicBezTo>
                  <a:pt x="2328333" y="267179"/>
                  <a:pt x="3386667" y="3992512"/>
                  <a:pt x="3386667" y="3992512"/>
                </a:cubicBezTo>
              </a:path>
            </a:pathLst>
          </a:cu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92145" y="4817536"/>
            <a:ext cx="1436513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1000" y="6350061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Time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508000" y="3133845"/>
            <a:ext cx="2312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Inefficiency</a:t>
            </a:r>
            <a:endParaRPr lang="en-US" sz="2200" b="1" dirty="0">
              <a:latin typeface="Courier"/>
              <a:cs typeface="Courier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87578" y="762499"/>
            <a:ext cx="1" cy="2540499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2924" y="1869392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Effort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2924" y="3386069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Current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41" y="4817536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Optimal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57388" y="2300279"/>
            <a:ext cx="0" cy="1047760"/>
          </a:xfrm>
          <a:prstGeom prst="straightConnector1">
            <a:avLst/>
          </a:prstGeom>
          <a:ln w="31750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30841" y="2613163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2"/>
                </a:solidFill>
                <a:latin typeface="Courier"/>
                <a:cs typeface="Courier"/>
              </a:rPr>
              <a:t>Effort</a:t>
            </a:r>
            <a:endParaRPr lang="en-US" sz="2200" b="1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0196" y="2613163"/>
            <a:ext cx="369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This</a:t>
            </a:r>
          </a:p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Presentation</a:t>
            </a:r>
            <a:endParaRPr lang="en-US" sz="1400" b="1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8718" y="116168"/>
            <a:ext cx="3694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urier"/>
                <a:cs typeface="Courier"/>
              </a:rPr>
              <a:t>R Packages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419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3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5</cp:revision>
  <dcterms:created xsi:type="dcterms:W3CDTF">2016-11-13T18:02:16Z</dcterms:created>
  <dcterms:modified xsi:type="dcterms:W3CDTF">2016-11-13T20:07:13Z</dcterms:modified>
</cp:coreProperties>
</file>