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81A0-FB7A-4357-8B37-1EC930D1E098}"/>
              </a:ext>
            </a:extLst>
          </p:cNvPr>
          <p:cNvSpPr>
            <a:spLocks noGrp="1"/>
          </p:cNvSpPr>
          <p:nvPr>
            <p:ph type="ctrTitle"/>
          </p:nvPr>
        </p:nvSpPr>
        <p:spPr>
          <a:xfrm>
            <a:off x="762000" y="1523999"/>
            <a:ext cx="10668000" cy="1985963"/>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D3C075C-7238-4F43-87E7-63A35BE6900C}"/>
              </a:ext>
            </a:extLst>
          </p:cNvPr>
          <p:cNvSpPr>
            <a:spLocks noGrp="1"/>
          </p:cNvSpPr>
          <p:nvPr>
            <p:ph type="subTitle" idx="1"/>
          </p:nvPr>
        </p:nvSpPr>
        <p:spPr>
          <a:xfrm>
            <a:off x="762000" y="3809999"/>
            <a:ext cx="10667998" cy="1985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AB67EEB-ABA8-4DA9-803B-0C6CD8A1284C}"/>
              </a:ext>
            </a:extLst>
          </p:cNvPr>
          <p:cNvSpPr>
            <a:spLocks noGrp="1"/>
          </p:cNvSpPr>
          <p:nvPr>
            <p:ph type="dt" sz="half" idx="10"/>
          </p:nvPr>
        </p:nvSpPr>
        <p:spPr/>
        <p:txBody>
          <a:bodyPr anchor="b" anchorCtr="0"/>
          <a:lstStyle/>
          <a:p>
            <a:fld id="{F4D57BDD-E64A-4D27-8978-82FFCA18A12C}" type="datetimeFigureOut">
              <a:rPr lang="en-US" smtClean="0"/>
              <a:t>3/20/2022</a:t>
            </a:fld>
            <a:endParaRPr lang="en-US"/>
          </a:p>
        </p:txBody>
      </p:sp>
      <p:sp>
        <p:nvSpPr>
          <p:cNvPr id="5" name="Footer Placeholder 4">
            <a:extLst>
              <a:ext uri="{FF2B5EF4-FFF2-40B4-BE49-F238E27FC236}">
                <a16:creationId xmlns:a16="http://schemas.microsoft.com/office/drawing/2014/main" id="{0FCFD314-1E75-41B9-A585-4F4A32A34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CC8E8-C649-4A81-BF53-F078B2A98453}"/>
              </a:ext>
            </a:extLst>
          </p:cNvPr>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4262169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E73F-2F7C-4941-9B13-ACB43A4983EC}"/>
              </a:ext>
            </a:extLst>
          </p:cNvPr>
          <p:cNvSpPr>
            <a:spLocks noGrp="1"/>
          </p:cNvSpPr>
          <p:nvPr>
            <p:ph type="title"/>
          </p:nvPr>
        </p:nvSpPr>
        <p:spPr>
          <a:xfrm>
            <a:off x="762000" y="1524000"/>
            <a:ext cx="9144000" cy="152399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8BC107E-F2BE-4057-B06B-1E50FD12B561}"/>
              </a:ext>
            </a:extLst>
          </p:cNvPr>
          <p:cNvSpPr>
            <a:spLocks noGrp="1"/>
          </p:cNvSpPr>
          <p:nvPr>
            <p:ph type="body" orient="vert" idx="1"/>
          </p:nvPr>
        </p:nvSpPr>
        <p:spPr>
          <a:xfrm>
            <a:off x="762000" y="3048000"/>
            <a:ext cx="10668000" cy="304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9D7D8-1932-4215-A6E0-C16DA0DDB8B8}"/>
              </a:ext>
            </a:extLst>
          </p:cNvPr>
          <p:cNvSpPr>
            <a:spLocks noGrp="1"/>
          </p:cNvSpPr>
          <p:nvPr>
            <p:ph type="dt" sz="half" idx="10"/>
          </p:nvPr>
        </p:nvSpPr>
        <p:spPr/>
        <p:txBody>
          <a:bodyPr/>
          <a:lstStyle/>
          <a:p>
            <a:fld id="{F4D57BDD-E64A-4D27-8978-82FFCA18A12C}" type="datetimeFigureOut">
              <a:rPr lang="en-US" smtClean="0"/>
              <a:t>3/20/2022</a:t>
            </a:fld>
            <a:endParaRPr lang="en-US"/>
          </a:p>
        </p:txBody>
      </p:sp>
      <p:sp>
        <p:nvSpPr>
          <p:cNvPr id="5" name="Footer Placeholder 4">
            <a:extLst>
              <a:ext uri="{FF2B5EF4-FFF2-40B4-BE49-F238E27FC236}">
                <a16:creationId xmlns:a16="http://schemas.microsoft.com/office/drawing/2014/main" id="{4378B662-65E3-47B2-AD95-B041B57F3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3DBC5-88B5-4F2A-A0E3-752CB421737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593685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599DF-5B13-4800-ADD7-3A2A2F1C4889}"/>
              </a:ext>
            </a:extLst>
          </p:cNvPr>
          <p:cNvSpPr>
            <a:spLocks noGrp="1"/>
          </p:cNvSpPr>
          <p:nvPr>
            <p:ph type="title" orient="vert"/>
          </p:nvPr>
        </p:nvSpPr>
        <p:spPr>
          <a:xfrm>
            <a:off x="8724900" y="1523999"/>
            <a:ext cx="2705100" cy="4572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91E12-22D9-4DA9-A336-EA6A8B9B55B8}"/>
              </a:ext>
            </a:extLst>
          </p:cNvPr>
          <p:cNvSpPr>
            <a:spLocks noGrp="1"/>
          </p:cNvSpPr>
          <p:nvPr>
            <p:ph type="body" orient="vert" idx="1"/>
          </p:nvPr>
        </p:nvSpPr>
        <p:spPr>
          <a:xfrm>
            <a:off x="762000" y="1524000"/>
            <a:ext cx="76200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2A1D5-B7EF-43A4-81EF-B5A7EA35616B}"/>
              </a:ext>
            </a:extLst>
          </p:cNvPr>
          <p:cNvSpPr>
            <a:spLocks noGrp="1"/>
          </p:cNvSpPr>
          <p:nvPr>
            <p:ph type="dt" sz="half" idx="10"/>
          </p:nvPr>
        </p:nvSpPr>
        <p:spPr/>
        <p:txBody>
          <a:bodyPr/>
          <a:lstStyle/>
          <a:p>
            <a:fld id="{F4D57BDD-E64A-4D27-8978-82FFCA18A12C}" type="datetimeFigureOut">
              <a:rPr lang="en-US" smtClean="0"/>
              <a:t>3/20/2022</a:t>
            </a:fld>
            <a:endParaRPr lang="en-US"/>
          </a:p>
        </p:txBody>
      </p:sp>
      <p:sp>
        <p:nvSpPr>
          <p:cNvPr id="5" name="Footer Placeholder 4">
            <a:extLst>
              <a:ext uri="{FF2B5EF4-FFF2-40B4-BE49-F238E27FC236}">
                <a16:creationId xmlns:a16="http://schemas.microsoft.com/office/drawing/2014/main" id="{66809DFB-4410-42BF-B886-C984E3A53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487E8-E9A0-429E-88E5-34B1BE86BD23}"/>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334640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A6A6-C260-4F8B-99DF-249C907BE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6F8CB-5C97-4437-A672-4E43D0E5AE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0C990-05C1-4ECD-A899-722057AEA630}"/>
              </a:ext>
            </a:extLst>
          </p:cNvPr>
          <p:cNvSpPr>
            <a:spLocks noGrp="1"/>
          </p:cNvSpPr>
          <p:nvPr>
            <p:ph type="dt" sz="half" idx="10"/>
          </p:nvPr>
        </p:nvSpPr>
        <p:spPr/>
        <p:txBody>
          <a:bodyPr/>
          <a:lstStyle/>
          <a:p>
            <a:fld id="{F4D57BDD-E64A-4D27-8978-82FFCA18A12C}" type="datetimeFigureOut">
              <a:rPr lang="en-US" smtClean="0"/>
              <a:t>3/20/2022</a:t>
            </a:fld>
            <a:endParaRPr lang="en-US"/>
          </a:p>
        </p:txBody>
      </p:sp>
      <p:sp>
        <p:nvSpPr>
          <p:cNvPr id="5" name="Footer Placeholder 4">
            <a:extLst>
              <a:ext uri="{FF2B5EF4-FFF2-40B4-BE49-F238E27FC236}">
                <a16:creationId xmlns:a16="http://schemas.microsoft.com/office/drawing/2014/main" id="{C5E9811C-37A0-4DD1-8607-EFD4226E5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AB506-9570-4D3E-804F-A184A73DBCE6}"/>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454142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69B8-DEA4-4F12-9078-ECD731F2AC92}"/>
              </a:ext>
            </a:extLst>
          </p:cNvPr>
          <p:cNvSpPr>
            <a:spLocks noGrp="1"/>
          </p:cNvSpPr>
          <p:nvPr>
            <p:ph type="title"/>
          </p:nvPr>
        </p:nvSpPr>
        <p:spPr>
          <a:xfrm>
            <a:off x="762000" y="1530351"/>
            <a:ext cx="10668000" cy="2279650"/>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0D1F3B-E79C-4822-999D-205B0E76C66F}"/>
              </a:ext>
            </a:extLst>
          </p:cNvPr>
          <p:cNvSpPr>
            <a:spLocks noGrp="1"/>
          </p:cNvSpPr>
          <p:nvPr>
            <p:ph type="body" idx="1"/>
          </p:nvPr>
        </p:nvSpPr>
        <p:spPr>
          <a:xfrm>
            <a:off x="762000" y="4589464"/>
            <a:ext cx="10668000" cy="118318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145166-621E-4C71-A40F-64E514536729}"/>
              </a:ext>
            </a:extLst>
          </p:cNvPr>
          <p:cNvSpPr>
            <a:spLocks noGrp="1"/>
          </p:cNvSpPr>
          <p:nvPr>
            <p:ph type="dt" sz="half" idx="10"/>
          </p:nvPr>
        </p:nvSpPr>
        <p:spPr/>
        <p:txBody>
          <a:bodyPr/>
          <a:lstStyle/>
          <a:p>
            <a:fld id="{F4D57BDD-E64A-4D27-8978-82FFCA18A12C}" type="datetimeFigureOut">
              <a:rPr lang="en-US" smtClean="0"/>
              <a:t>3/20/2022</a:t>
            </a:fld>
            <a:endParaRPr lang="en-US"/>
          </a:p>
        </p:txBody>
      </p:sp>
      <p:sp>
        <p:nvSpPr>
          <p:cNvPr id="5" name="Footer Placeholder 4">
            <a:extLst>
              <a:ext uri="{FF2B5EF4-FFF2-40B4-BE49-F238E27FC236}">
                <a16:creationId xmlns:a16="http://schemas.microsoft.com/office/drawing/2014/main" id="{44B8A175-E39F-477F-997B-99FF8677A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9115F-5456-4FA3-8484-B1806E7C48C7}"/>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482973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C5C-CCF0-4BA5-B102-213AC6FD5A48}"/>
              </a:ext>
            </a:extLst>
          </p:cNvPr>
          <p:cNvSpPr>
            <a:spLocks noGrp="1"/>
          </p:cNvSpPr>
          <p:nvPr>
            <p:ph type="title"/>
          </p:nvPr>
        </p:nvSpPr>
        <p:spPr>
          <a:xfrm>
            <a:off x="762000" y="1524000"/>
            <a:ext cx="9144000" cy="126364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2237E63-3B4F-4C2F-A87C-9533227EB684}"/>
              </a:ext>
            </a:extLst>
          </p:cNvPr>
          <p:cNvSpPr>
            <a:spLocks noGrp="1"/>
          </p:cNvSpPr>
          <p:nvPr>
            <p:ph sz="half" idx="1"/>
          </p:nvPr>
        </p:nvSpPr>
        <p:spPr>
          <a:xfrm>
            <a:off x="762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78ACE3E-2FED-4289-B138-3EC2826909F5}"/>
              </a:ext>
            </a:extLst>
          </p:cNvPr>
          <p:cNvSpPr>
            <a:spLocks noGrp="1"/>
          </p:cNvSpPr>
          <p:nvPr>
            <p:ph sz="half" idx="2"/>
          </p:nvPr>
        </p:nvSpPr>
        <p:spPr>
          <a:xfrm>
            <a:off x="6858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55DB51-20DA-4BEF-90BA-DDD37DC080CF}"/>
              </a:ext>
            </a:extLst>
          </p:cNvPr>
          <p:cNvSpPr>
            <a:spLocks noGrp="1"/>
          </p:cNvSpPr>
          <p:nvPr>
            <p:ph type="dt" sz="half" idx="10"/>
          </p:nvPr>
        </p:nvSpPr>
        <p:spPr/>
        <p:txBody>
          <a:bodyPr/>
          <a:lstStyle/>
          <a:p>
            <a:fld id="{F4D57BDD-E64A-4D27-8978-82FFCA18A12C}" type="datetimeFigureOut">
              <a:rPr lang="en-US" smtClean="0"/>
              <a:t>3/20/2022</a:t>
            </a:fld>
            <a:endParaRPr lang="en-US"/>
          </a:p>
        </p:txBody>
      </p:sp>
      <p:sp>
        <p:nvSpPr>
          <p:cNvPr id="6" name="Footer Placeholder 5">
            <a:extLst>
              <a:ext uri="{FF2B5EF4-FFF2-40B4-BE49-F238E27FC236}">
                <a16:creationId xmlns:a16="http://schemas.microsoft.com/office/drawing/2014/main" id="{506D22E1-F0DB-4CB7-B2E3-D578EEAA6E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29146B-54D6-4291-8EA2-6430024824AE}"/>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26303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4AE7-507A-4E14-96E2-5412FF8EA283}"/>
              </a:ext>
            </a:extLst>
          </p:cNvPr>
          <p:cNvSpPr>
            <a:spLocks noGrp="1"/>
          </p:cNvSpPr>
          <p:nvPr>
            <p:ph type="title"/>
          </p:nvPr>
        </p:nvSpPr>
        <p:spPr>
          <a:xfrm>
            <a:off x="762000" y="1527048"/>
            <a:ext cx="10668000" cy="75895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EDEEE83-2945-4C22-9597-57F1F1262841}"/>
              </a:ext>
            </a:extLst>
          </p:cNvPr>
          <p:cNvSpPr>
            <a:spLocks noGrp="1"/>
          </p:cNvSpPr>
          <p:nvPr>
            <p:ph type="body" idx="1"/>
          </p:nvPr>
        </p:nvSpPr>
        <p:spPr>
          <a:xfrm>
            <a:off x="762000" y="2285999"/>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2494D-AD1D-4CB7-A17C-B69079113D71}"/>
              </a:ext>
            </a:extLst>
          </p:cNvPr>
          <p:cNvSpPr>
            <a:spLocks noGrp="1"/>
          </p:cNvSpPr>
          <p:nvPr>
            <p:ph sz="half" idx="2"/>
          </p:nvPr>
        </p:nvSpPr>
        <p:spPr>
          <a:xfrm>
            <a:off x="762001" y="3059113"/>
            <a:ext cx="4572000"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23E4950-830D-4EE3-9F51-DD730255E0CD}"/>
              </a:ext>
            </a:extLst>
          </p:cNvPr>
          <p:cNvSpPr>
            <a:spLocks noGrp="1"/>
          </p:cNvSpPr>
          <p:nvPr>
            <p:ph type="body" sz="quarter" idx="3"/>
          </p:nvPr>
        </p:nvSpPr>
        <p:spPr>
          <a:xfrm>
            <a:off x="6857998" y="2286000"/>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F244AA-BDAA-4FDD-B742-449DF905730C}"/>
              </a:ext>
            </a:extLst>
          </p:cNvPr>
          <p:cNvSpPr>
            <a:spLocks noGrp="1"/>
          </p:cNvSpPr>
          <p:nvPr>
            <p:ph sz="quarter" idx="4"/>
          </p:nvPr>
        </p:nvSpPr>
        <p:spPr>
          <a:xfrm>
            <a:off x="6858000" y="3059113"/>
            <a:ext cx="4571998"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B78494-ECE0-41D2-97E2-CFAC0434A8B8}"/>
              </a:ext>
            </a:extLst>
          </p:cNvPr>
          <p:cNvSpPr>
            <a:spLocks noGrp="1"/>
          </p:cNvSpPr>
          <p:nvPr>
            <p:ph type="dt" sz="half" idx="10"/>
          </p:nvPr>
        </p:nvSpPr>
        <p:spPr/>
        <p:txBody>
          <a:bodyPr/>
          <a:lstStyle/>
          <a:p>
            <a:fld id="{F4D57BDD-E64A-4D27-8978-82FFCA18A12C}" type="datetimeFigureOut">
              <a:rPr lang="en-US" smtClean="0"/>
              <a:t>3/20/2022</a:t>
            </a:fld>
            <a:endParaRPr lang="en-US"/>
          </a:p>
        </p:txBody>
      </p:sp>
      <p:sp>
        <p:nvSpPr>
          <p:cNvPr id="8" name="Footer Placeholder 7">
            <a:extLst>
              <a:ext uri="{FF2B5EF4-FFF2-40B4-BE49-F238E27FC236}">
                <a16:creationId xmlns:a16="http://schemas.microsoft.com/office/drawing/2014/main" id="{185E4C20-6CC5-4259-B554-B19F1A7AA0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09AB13-CCCC-4074-9B66-CE0B37902E3F}"/>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516604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B5FF-4FD1-4CE4-BBC5-E6402FE06F0C}"/>
              </a:ext>
            </a:extLst>
          </p:cNvPr>
          <p:cNvSpPr>
            <a:spLocks noGrp="1"/>
          </p:cNvSpPr>
          <p:nvPr>
            <p:ph type="title"/>
          </p:nvPr>
        </p:nvSpPr>
        <p:spPr>
          <a:xfrm>
            <a:off x="762000" y="1524000"/>
            <a:ext cx="9144000" cy="381000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E71AAD-C5B9-485B-84DD-60DAFD5F18BC}"/>
              </a:ext>
            </a:extLst>
          </p:cNvPr>
          <p:cNvSpPr>
            <a:spLocks noGrp="1"/>
          </p:cNvSpPr>
          <p:nvPr>
            <p:ph type="dt" sz="half" idx="10"/>
          </p:nvPr>
        </p:nvSpPr>
        <p:spPr/>
        <p:txBody>
          <a:bodyPr/>
          <a:lstStyle/>
          <a:p>
            <a:fld id="{F4D57BDD-E64A-4D27-8978-82FFCA18A12C}" type="datetimeFigureOut">
              <a:rPr lang="en-US" smtClean="0"/>
              <a:t>3/20/2022</a:t>
            </a:fld>
            <a:endParaRPr lang="en-US"/>
          </a:p>
        </p:txBody>
      </p:sp>
      <p:sp>
        <p:nvSpPr>
          <p:cNvPr id="4" name="Footer Placeholder 3">
            <a:extLst>
              <a:ext uri="{FF2B5EF4-FFF2-40B4-BE49-F238E27FC236}">
                <a16:creationId xmlns:a16="http://schemas.microsoft.com/office/drawing/2014/main" id="{9B7CACFF-0406-4EE2-9E8F-F594B952C2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2A47E-1990-4B6B-BCCB-75B6F213A8ED}"/>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577282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8FE4C-64F1-4C88-9D30-17F8131ED627}"/>
              </a:ext>
            </a:extLst>
          </p:cNvPr>
          <p:cNvSpPr>
            <a:spLocks noGrp="1"/>
          </p:cNvSpPr>
          <p:nvPr>
            <p:ph type="dt" sz="half" idx="10"/>
          </p:nvPr>
        </p:nvSpPr>
        <p:spPr/>
        <p:txBody>
          <a:bodyPr/>
          <a:lstStyle/>
          <a:p>
            <a:fld id="{F4D57BDD-E64A-4D27-8978-82FFCA18A12C}" type="datetimeFigureOut">
              <a:rPr lang="en-US" smtClean="0"/>
              <a:t>3/20/2022</a:t>
            </a:fld>
            <a:endParaRPr lang="en-US"/>
          </a:p>
        </p:txBody>
      </p:sp>
      <p:sp>
        <p:nvSpPr>
          <p:cNvPr id="3" name="Footer Placeholder 2">
            <a:extLst>
              <a:ext uri="{FF2B5EF4-FFF2-40B4-BE49-F238E27FC236}">
                <a16:creationId xmlns:a16="http://schemas.microsoft.com/office/drawing/2014/main" id="{D25D8FB3-6FA4-40A7-BDBF-76CD0F22FE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649F41-A021-4490-BB80-C89DF0293708}"/>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705331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EF60-874B-45DE-BF65-CF0D08577588}"/>
              </a:ext>
            </a:extLst>
          </p:cNvPr>
          <p:cNvSpPr>
            <a:spLocks noGrp="1"/>
          </p:cNvSpPr>
          <p:nvPr>
            <p:ph type="title"/>
          </p:nvPr>
        </p:nvSpPr>
        <p:spPr>
          <a:xfrm>
            <a:off x="762000" y="1524000"/>
            <a:ext cx="3821113" cy="15240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CD757B0-722D-425F-8BD4-9CD9093BCBF5}"/>
              </a:ext>
            </a:extLst>
          </p:cNvPr>
          <p:cNvSpPr>
            <a:spLocks noGrp="1"/>
          </p:cNvSpPr>
          <p:nvPr>
            <p:ph idx="1"/>
          </p:nvPr>
        </p:nvSpPr>
        <p:spPr>
          <a:xfrm>
            <a:off x="5334000" y="1524000"/>
            <a:ext cx="6096000" cy="381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DB0F60-AADF-41C3-8BFC-B405E0A3F9AC}"/>
              </a:ext>
            </a:extLst>
          </p:cNvPr>
          <p:cNvSpPr>
            <a:spLocks noGrp="1"/>
          </p:cNvSpPr>
          <p:nvPr>
            <p:ph type="body" sz="half" idx="2"/>
          </p:nvPr>
        </p:nvSpPr>
        <p:spPr>
          <a:xfrm>
            <a:off x="762000" y="3048000"/>
            <a:ext cx="3821113"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AB1E11-97B6-42FD-9F45-6EDC3B83FABD}"/>
              </a:ext>
            </a:extLst>
          </p:cNvPr>
          <p:cNvSpPr>
            <a:spLocks noGrp="1"/>
          </p:cNvSpPr>
          <p:nvPr>
            <p:ph type="dt" sz="half" idx="10"/>
          </p:nvPr>
        </p:nvSpPr>
        <p:spPr/>
        <p:txBody>
          <a:bodyPr/>
          <a:lstStyle/>
          <a:p>
            <a:fld id="{F4D57BDD-E64A-4D27-8978-82FFCA18A12C}" type="datetimeFigureOut">
              <a:rPr lang="en-US" smtClean="0"/>
              <a:t>3/20/2022</a:t>
            </a:fld>
            <a:endParaRPr lang="en-US"/>
          </a:p>
        </p:txBody>
      </p:sp>
      <p:sp>
        <p:nvSpPr>
          <p:cNvPr id="6" name="Footer Placeholder 5">
            <a:extLst>
              <a:ext uri="{FF2B5EF4-FFF2-40B4-BE49-F238E27FC236}">
                <a16:creationId xmlns:a16="http://schemas.microsoft.com/office/drawing/2014/main" id="{E14D7DA9-F910-4337-99A2-91F4EA361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3A2F2-339E-4406-9A90-534A38C5A069}"/>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830720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1599-6E07-4A55-9B93-4CA5EFE3FD76}"/>
              </a:ext>
            </a:extLst>
          </p:cNvPr>
          <p:cNvSpPr>
            <a:spLocks noGrp="1"/>
          </p:cNvSpPr>
          <p:nvPr>
            <p:ph type="title"/>
          </p:nvPr>
        </p:nvSpPr>
        <p:spPr>
          <a:xfrm>
            <a:off x="762001" y="1524000"/>
            <a:ext cx="3810000" cy="15240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2C2D26-DACA-4941-955E-18F7E236758C}"/>
              </a:ext>
            </a:extLst>
          </p:cNvPr>
          <p:cNvSpPr>
            <a:spLocks noGrp="1"/>
          </p:cNvSpPr>
          <p:nvPr>
            <p:ph type="pic" idx="1"/>
          </p:nvPr>
        </p:nvSpPr>
        <p:spPr>
          <a:xfrm>
            <a:off x="5333999" y="1524000"/>
            <a:ext cx="6095999" cy="3810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7EDB26D-C5B0-41D6-A75F-F89A87BE243A}"/>
              </a:ext>
            </a:extLst>
          </p:cNvPr>
          <p:cNvSpPr>
            <a:spLocks noGrp="1"/>
          </p:cNvSpPr>
          <p:nvPr>
            <p:ph type="body" sz="half" idx="2"/>
          </p:nvPr>
        </p:nvSpPr>
        <p:spPr>
          <a:xfrm>
            <a:off x="762001" y="3048000"/>
            <a:ext cx="3810000"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304B6-48DF-41FA-A089-8C83BBA63673}"/>
              </a:ext>
            </a:extLst>
          </p:cNvPr>
          <p:cNvSpPr>
            <a:spLocks noGrp="1"/>
          </p:cNvSpPr>
          <p:nvPr>
            <p:ph type="dt" sz="half" idx="10"/>
          </p:nvPr>
        </p:nvSpPr>
        <p:spPr/>
        <p:txBody>
          <a:bodyPr/>
          <a:lstStyle/>
          <a:p>
            <a:fld id="{F4D57BDD-E64A-4D27-8978-82FFCA18A12C}" type="datetimeFigureOut">
              <a:rPr lang="en-US" smtClean="0"/>
              <a:t>3/20/2022</a:t>
            </a:fld>
            <a:endParaRPr lang="en-US"/>
          </a:p>
        </p:txBody>
      </p:sp>
      <p:sp>
        <p:nvSpPr>
          <p:cNvPr id="6" name="Footer Placeholder 5">
            <a:extLst>
              <a:ext uri="{FF2B5EF4-FFF2-40B4-BE49-F238E27FC236}">
                <a16:creationId xmlns:a16="http://schemas.microsoft.com/office/drawing/2014/main" id="{14DFB82F-A17A-4BC7-A522-CD934BC35C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C530C-8824-4BE3-884E-2AFF30B572B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288918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B49B9-8C94-4604-AEEE-CB5051962D27}"/>
              </a:ext>
            </a:extLst>
          </p:cNvPr>
          <p:cNvSpPr>
            <a:spLocks noGrp="1"/>
          </p:cNvSpPr>
          <p:nvPr>
            <p:ph type="title"/>
          </p:nvPr>
        </p:nvSpPr>
        <p:spPr>
          <a:xfrm>
            <a:off x="762000" y="1524000"/>
            <a:ext cx="9144000" cy="1263649"/>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C3204E-CAF5-48A1-928F-757507EC48C4}"/>
              </a:ext>
            </a:extLst>
          </p:cNvPr>
          <p:cNvSpPr>
            <a:spLocks noGrp="1"/>
          </p:cNvSpPr>
          <p:nvPr>
            <p:ph type="body" idx="1"/>
          </p:nvPr>
        </p:nvSpPr>
        <p:spPr>
          <a:xfrm>
            <a:off x="762000" y="3047999"/>
            <a:ext cx="10668000" cy="3048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9540D12-4B42-4790-8677-C9250F3CDDCF}"/>
              </a:ext>
            </a:extLst>
          </p:cNvPr>
          <p:cNvSpPr>
            <a:spLocks noGrp="1"/>
          </p:cNvSpPr>
          <p:nvPr>
            <p:ph type="dt" sz="half" idx="2"/>
          </p:nvPr>
        </p:nvSpPr>
        <p:spPr>
          <a:xfrm>
            <a:off x="762000" y="401594"/>
            <a:ext cx="3048000" cy="365125"/>
          </a:xfrm>
          <a:prstGeom prst="rect">
            <a:avLst/>
          </a:prstGeom>
        </p:spPr>
        <p:txBody>
          <a:bodyPr vert="horz" lIns="91440" tIns="45720" rIns="91440" bIns="45720" rtlCol="0" anchor="b" anchorCtr="0"/>
          <a:lstStyle>
            <a:lvl1pPr algn="l">
              <a:defRPr sz="900">
                <a:solidFill>
                  <a:schemeClr val="tx1"/>
                </a:solidFill>
              </a:defRPr>
            </a:lvl1pPr>
          </a:lstStyle>
          <a:p>
            <a:fld id="{F4D57BDD-E64A-4D27-8978-82FFCA18A12C}" type="datetimeFigureOut">
              <a:rPr lang="en-US" smtClean="0"/>
              <a:pPr/>
              <a:t>3/20/2022</a:t>
            </a:fld>
            <a:endParaRPr lang="en-US" dirty="0"/>
          </a:p>
        </p:txBody>
      </p:sp>
      <p:sp>
        <p:nvSpPr>
          <p:cNvPr id="5" name="Footer Placeholder 4">
            <a:extLst>
              <a:ext uri="{FF2B5EF4-FFF2-40B4-BE49-F238E27FC236}">
                <a16:creationId xmlns:a16="http://schemas.microsoft.com/office/drawing/2014/main" id="{022B17CD-6C27-4CD1-B20D-EA4B8E54F4FD}"/>
              </a:ext>
            </a:extLst>
          </p:cNvPr>
          <p:cNvSpPr>
            <a:spLocks noGrp="1"/>
          </p:cNvSpPr>
          <p:nvPr>
            <p:ph type="ftr" sz="quarter" idx="3"/>
          </p:nvPr>
        </p:nvSpPr>
        <p:spPr>
          <a:xfrm>
            <a:off x="6858000" y="6096000"/>
            <a:ext cx="4572000" cy="365125"/>
          </a:xfrm>
          <a:prstGeom prst="rect">
            <a:avLst/>
          </a:prstGeom>
        </p:spPr>
        <p:txBody>
          <a:bodyPr vert="horz" lIns="91440" tIns="45720" rIns="91440" bIns="45720" rtlCol="0" anchor="t" anchorCtr="0"/>
          <a:lstStyle>
            <a:lvl1pPr algn="r">
              <a:defRPr sz="8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C03A934F-C817-4C99-A2CF-C763A3F20627}"/>
              </a:ext>
            </a:extLst>
          </p:cNvPr>
          <p:cNvSpPr>
            <a:spLocks noGrp="1"/>
          </p:cNvSpPr>
          <p:nvPr>
            <p:ph type="sldNum" sz="quarter" idx="4"/>
          </p:nvPr>
        </p:nvSpPr>
        <p:spPr>
          <a:xfrm>
            <a:off x="9144000" y="401594"/>
            <a:ext cx="2286000" cy="762000"/>
          </a:xfrm>
          <a:prstGeom prst="rect">
            <a:avLst/>
          </a:prstGeom>
        </p:spPr>
        <p:txBody>
          <a:bodyPr vert="horz" lIns="91440" tIns="45720" rIns="91440" bIns="45720" rtlCol="0" anchor="t" anchorCtr="0"/>
          <a:lstStyle>
            <a:lvl1pPr algn="r">
              <a:defRPr sz="3600">
                <a:solidFill>
                  <a:schemeClr val="tx1"/>
                </a:solidFill>
                <a:latin typeface="+mj-lt"/>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821510992"/>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62" r:id="rId5"/>
    <p:sldLayoutId id="2147483663" r:id="rId6"/>
    <p:sldLayoutId id="2147483668" r:id="rId7"/>
    <p:sldLayoutId id="2147483664" r:id="rId8"/>
    <p:sldLayoutId id="2147483665" r:id="rId9"/>
    <p:sldLayoutId id="2147483666" r:id="rId10"/>
    <p:sldLayoutId id="21474836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indoor, automaton&#10;&#10;Description automatically generated">
            <a:extLst>
              <a:ext uri="{FF2B5EF4-FFF2-40B4-BE49-F238E27FC236}">
                <a16:creationId xmlns:a16="http://schemas.microsoft.com/office/drawing/2014/main" id="{617EBB99-546B-44B6-847B-66B162191308}"/>
              </a:ext>
            </a:extLst>
          </p:cNvPr>
          <p:cNvPicPr>
            <a:picLocks noChangeAspect="1"/>
          </p:cNvPicPr>
          <p:nvPr/>
        </p:nvPicPr>
        <p:blipFill rotWithShape="1">
          <a:blip r:embed="rId2">
            <a:alphaModFix amt="50000"/>
            <a:extLst>
              <a:ext uri="{BEBA8EAE-BF5A-486C-A8C5-ECC9F3942E4B}">
                <a14:imgProps xmlns:a14="http://schemas.microsoft.com/office/drawing/2010/main">
                  <a14:imgLayer r:embed="rId3">
                    <a14:imgEffect>
                      <a14:artisticGlowDiffused intensity="2"/>
                    </a14:imgEffect>
                  </a14:imgLayer>
                </a14:imgProps>
              </a:ext>
              <a:ext uri="{28A0092B-C50C-407E-A947-70E740481C1C}">
                <a14:useLocalDpi xmlns:a14="http://schemas.microsoft.com/office/drawing/2010/main" val="0"/>
              </a:ext>
            </a:extLst>
          </a:blip>
          <a:srcRect t="9036" b="20789"/>
          <a:stretch/>
        </p:blipFill>
        <p:spPr>
          <a:xfrm>
            <a:off x="-524" y="0"/>
            <a:ext cx="12191980" cy="6095990"/>
          </a:xfrm>
          <a:custGeom>
            <a:avLst/>
            <a:gdLst/>
            <a:ahLst/>
            <a:cxnLst/>
            <a:rect l="l" t="t" r="r" b="b"/>
            <a:pathLst>
              <a:path w="12192000" h="6096000">
                <a:moveTo>
                  <a:pt x="7230262" y="5906862"/>
                </a:moveTo>
                <a:lnTo>
                  <a:pt x="7197115" y="5913338"/>
                </a:lnTo>
                <a:lnTo>
                  <a:pt x="7214545" y="5911744"/>
                </a:lnTo>
                <a:cubicBezTo>
                  <a:pt x="7220308" y="5910958"/>
                  <a:pt x="7225785" y="5909624"/>
                  <a:pt x="7230262" y="5906862"/>
                </a:cubicBezTo>
                <a:close/>
                <a:moveTo>
                  <a:pt x="7009120" y="5850263"/>
                </a:moveTo>
                <a:lnTo>
                  <a:pt x="7021563" y="5861355"/>
                </a:lnTo>
                <a:lnTo>
                  <a:pt x="7021563" y="5861354"/>
                </a:lnTo>
                <a:close/>
                <a:moveTo>
                  <a:pt x="7768443" y="5742074"/>
                </a:moveTo>
                <a:lnTo>
                  <a:pt x="7768443" y="5742075"/>
                </a:lnTo>
                <a:lnTo>
                  <a:pt x="7792447" y="5764553"/>
                </a:lnTo>
                <a:cubicBezTo>
                  <a:pt x="7785969" y="5758457"/>
                  <a:pt x="7779301" y="5752361"/>
                  <a:pt x="7768443" y="5742074"/>
                </a:cubicBezTo>
                <a:close/>
                <a:moveTo>
                  <a:pt x="4038748" y="5739955"/>
                </a:moveTo>
                <a:lnTo>
                  <a:pt x="4030517" y="5751599"/>
                </a:lnTo>
                <a:cubicBezTo>
                  <a:pt x="4026230" y="5759505"/>
                  <a:pt x="4021242" y="5765745"/>
                  <a:pt x="4015609" y="5770450"/>
                </a:cubicBezTo>
                <a:lnTo>
                  <a:pt x="3996845" y="5780104"/>
                </a:lnTo>
                <a:cubicBezTo>
                  <a:pt x="4010562" y="5776555"/>
                  <a:pt x="4021944" y="5767411"/>
                  <a:pt x="4030518" y="5751599"/>
                </a:cubicBezTo>
                <a:close/>
                <a:moveTo>
                  <a:pt x="6245343" y="5736549"/>
                </a:moveTo>
                <a:lnTo>
                  <a:pt x="6274406" y="5743345"/>
                </a:lnTo>
                <a:lnTo>
                  <a:pt x="6291247" y="5749662"/>
                </a:lnTo>
                <a:lnTo>
                  <a:pt x="6291385" y="5749714"/>
                </a:lnTo>
                <a:lnTo>
                  <a:pt x="6306284" y="5755552"/>
                </a:lnTo>
                <a:lnTo>
                  <a:pt x="6308075" y="5755968"/>
                </a:lnTo>
                <a:lnTo>
                  <a:pt x="6313855" y="5758133"/>
                </a:lnTo>
                <a:cubicBezTo>
                  <a:pt x="6321454" y="5760521"/>
                  <a:pt x="6329151" y="5762258"/>
                  <a:pt x="6337048" y="5762696"/>
                </a:cubicBezTo>
                <a:lnTo>
                  <a:pt x="6308075" y="5755968"/>
                </a:lnTo>
                <a:lnTo>
                  <a:pt x="6291385" y="5749714"/>
                </a:lnTo>
                <a:lnTo>
                  <a:pt x="6276197" y="5743764"/>
                </a:lnTo>
                <a:lnTo>
                  <a:pt x="6274406" y="5743345"/>
                </a:lnTo>
                <a:lnTo>
                  <a:pt x="6268613" y="5741171"/>
                </a:lnTo>
                <a:cubicBezTo>
                  <a:pt x="6260996" y="5738770"/>
                  <a:pt x="6253273" y="5737013"/>
                  <a:pt x="6245343" y="5736549"/>
                </a:cubicBezTo>
                <a:close/>
                <a:moveTo>
                  <a:pt x="6558837" y="5706717"/>
                </a:moveTo>
                <a:cubicBezTo>
                  <a:pt x="6548970" y="5706068"/>
                  <a:pt x="6539355" y="5706473"/>
                  <a:pt x="6529984" y="5708163"/>
                </a:cubicBezTo>
                <a:lnTo>
                  <a:pt x="6589207" y="5711593"/>
                </a:lnTo>
                <a:cubicBezTo>
                  <a:pt x="6578825" y="5709068"/>
                  <a:pt x="6568705" y="5707366"/>
                  <a:pt x="6558837" y="5706717"/>
                </a:cubicBezTo>
                <a:close/>
                <a:moveTo>
                  <a:pt x="4834454" y="5646059"/>
                </a:moveTo>
                <a:cubicBezTo>
                  <a:pt x="4849504" y="5662538"/>
                  <a:pt x="4866316" y="5668776"/>
                  <a:pt x="4883986" y="5670301"/>
                </a:cubicBezTo>
                <a:lnTo>
                  <a:pt x="4858238" y="5663787"/>
                </a:lnTo>
                <a:cubicBezTo>
                  <a:pt x="4849945" y="5659978"/>
                  <a:pt x="4841980" y="5654298"/>
                  <a:pt x="4834454" y="5646059"/>
                </a:cubicBezTo>
                <a:close/>
                <a:moveTo>
                  <a:pt x="5056443" y="5643725"/>
                </a:moveTo>
                <a:lnTo>
                  <a:pt x="5072588" y="5644505"/>
                </a:lnTo>
                <a:cubicBezTo>
                  <a:pt x="5078053" y="5645963"/>
                  <a:pt x="5083590" y="5648726"/>
                  <a:pt x="5089162" y="5653107"/>
                </a:cubicBezTo>
                <a:cubicBezTo>
                  <a:pt x="5078019" y="5644344"/>
                  <a:pt x="5067015" y="5642058"/>
                  <a:pt x="5056443" y="5643725"/>
                </a:cubicBezTo>
                <a:close/>
                <a:moveTo>
                  <a:pt x="739852" y="5343843"/>
                </a:moveTo>
                <a:cubicBezTo>
                  <a:pt x="733899" y="5350392"/>
                  <a:pt x="728660" y="5358013"/>
                  <a:pt x="724278" y="5365062"/>
                </a:cubicBezTo>
                <a:cubicBezTo>
                  <a:pt x="719849" y="5372206"/>
                  <a:pt x="714527" y="5377552"/>
                  <a:pt x="708621" y="5381222"/>
                </a:cubicBezTo>
                <a:lnTo>
                  <a:pt x="691439" y="5386697"/>
                </a:lnTo>
                <a:lnTo>
                  <a:pt x="708622" y="5381222"/>
                </a:lnTo>
                <a:cubicBezTo>
                  <a:pt x="714527" y="5377552"/>
                  <a:pt x="719849" y="5372206"/>
                  <a:pt x="724279" y="5365062"/>
                </a:cubicBezTo>
                <a:cubicBezTo>
                  <a:pt x="728660" y="5358013"/>
                  <a:pt x="733899" y="5350392"/>
                  <a:pt x="739852" y="5343843"/>
                </a:cubicBezTo>
                <a:close/>
                <a:moveTo>
                  <a:pt x="8934151" y="5275333"/>
                </a:moveTo>
                <a:cubicBezTo>
                  <a:pt x="8940248" y="5280573"/>
                  <a:pt x="8947058" y="5285906"/>
                  <a:pt x="8954249" y="5290264"/>
                </a:cubicBezTo>
                <a:lnTo>
                  <a:pt x="8962389" y="5293563"/>
                </a:lnTo>
                <a:lnTo>
                  <a:pt x="8954250" y="5290264"/>
                </a:lnTo>
                <a:cubicBezTo>
                  <a:pt x="8947058" y="5285906"/>
                  <a:pt x="8940248" y="5280573"/>
                  <a:pt x="8934151" y="5275333"/>
                </a:cubicBezTo>
                <a:close/>
                <a:moveTo>
                  <a:pt x="2314816" y="5273737"/>
                </a:moveTo>
                <a:cubicBezTo>
                  <a:pt x="2309720" y="5274714"/>
                  <a:pt x="2304339" y="5276762"/>
                  <a:pt x="2300909" y="5279143"/>
                </a:cubicBezTo>
                <a:cubicBezTo>
                  <a:pt x="2267856" y="5302385"/>
                  <a:pt x="2242281" y="5314291"/>
                  <a:pt x="2216515" y="5314887"/>
                </a:cubicBezTo>
                <a:cubicBezTo>
                  <a:pt x="2242281" y="5314291"/>
                  <a:pt x="2267856" y="5302385"/>
                  <a:pt x="2300910" y="5279143"/>
                </a:cubicBezTo>
                <a:close/>
                <a:moveTo>
                  <a:pt x="1916629" y="5252000"/>
                </a:moveTo>
                <a:lnTo>
                  <a:pt x="1907132" y="5255330"/>
                </a:lnTo>
                <a:lnTo>
                  <a:pt x="1866619" y="5265015"/>
                </a:lnTo>
                <a:lnTo>
                  <a:pt x="1907133" y="5255330"/>
                </a:lnTo>
                <a:close/>
                <a:moveTo>
                  <a:pt x="2058204" y="5241232"/>
                </a:moveTo>
                <a:cubicBezTo>
                  <a:pt x="2076636" y="5242946"/>
                  <a:pt x="2095174" y="5243803"/>
                  <a:pt x="2108194" y="5255939"/>
                </a:cubicBezTo>
                <a:cubicBezTo>
                  <a:pt x="2095175" y="5243803"/>
                  <a:pt x="2076636" y="5242946"/>
                  <a:pt x="2058204" y="5241232"/>
                </a:cubicBezTo>
                <a:close/>
                <a:moveTo>
                  <a:pt x="0" y="0"/>
                </a:moveTo>
                <a:lnTo>
                  <a:pt x="12191456" y="0"/>
                </a:lnTo>
                <a:lnTo>
                  <a:pt x="12191456" y="873938"/>
                </a:lnTo>
                <a:lnTo>
                  <a:pt x="12192000" y="873938"/>
                </a:lnTo>
                <a:lnTo>
                  <a:pt x="12192000" y="3249107"/>
                </a:lnTo>
                <a:cubicBezTo>
                  <a:pt x="12192000" y="3264730"/>
                  <a:pt x="12192000" y="3274255"/>
                  <a:pt x="12192000" y="3283970"/>
                </a:cubicBezTo>
                <a:lnTo>
                  <a:pt x="12192000" y="3681702"/>
                </a:lnTo>
                <a:lnTo>
                  <a:pt x="12160947" y="3710323"/>
                </a:lnTo>
                <a:cubicBezTo>
                  <a:pt x="12118083" y="3731849"/>
                  <a:pt x="12072360" y="3751282"/>
                  <a:pt x="12026448" y="3770523"/>
                </a:cubicBezTo>
                <a:cubicBezTo>
                  <a:pt x="12013114" y="3776049"/>
                  <a:pt x="11998443" y="3779097"/>
                  <a:pt x="11986443" y="3786526"/>
                </a:cubicBezTo>
                <a:cubicBezTo>
                  <a:pt x="11931195" y="3820436"/>
                  <a:pt x="11877664" y="3857014"/>
                  <a:pt x="11821656" y="3889591"/>
                </a:cubicBezTo>
                <a:cubicBezTo>
                  <a:pt x="11763931" y="3923310"/>
                  <a:pt x="11712304" y="3963126"/>
                  <a:pt x="11672489" y="4017039"/>
                </a:cubicBezTo>
                <a:cubicBezTo>
                  <a:pt x="11635529" y="4067143"/>
                  <a:pt x="11599714" y="4118007"/>
                  <a:pt x="11562947" y="4168300"/>
                </a:cubicBezTo>
                <a:cubicBezTo>
                  <a:pt x="11553613" y="4181065"/>
                  <a:pt x="11545039" y="4196115"/>
                  <a:pt x="11532275" y="4204307"/>
                </a:cubicBezTo>
                <a:cubicBezTo>
                  <a:pt x="11505795" y="4221452"/>
                  <a:pt x="11476838" y="4235359"/>
                  <a:pt x="11448453" y="4249457"/>
                </a:cubicBezTo>
                <a:cubicBezTo>
                  <a:pt x="11424069" y="4261459"/>
                  <a:pt x="11398160" y="4270411"/>
                  <a:pt x="11374346" y="4283366"/>
                </a:cubicBezTo>
                <a:cubicBezTo>
                  <a:pt x="11355296" y="4293655"/>
                  <a:pt x="11338339" y="4307943"/>
                  <a:pt x="11320623" y="4320897"/>
                </a:cubicBezTo>
                <a:cubicBezTo>
                  <a:pt x="11305192" y="4332136"/>
                  <a:pt x="11288238" y="4341852"/>
                  <a:pt x="11275283" y="4355378"/>
                </a:cubicBezTo>
                <a:cubicBezTo>
                  <a:pt x="11243658" y="4388145"/>
                  <a:pt x="11211843" y="4420340"/>
                  <a:pt x="11172600" y="4444536"/>
                </a:cubicBezTo>
                <a:cubicBezTo>
                  <a:pt x="11133927" y="4468538"/>
                  <a:pt x="11097350" y="4495401"/>
                  <a:pt x="11058869" y="4519786"/>
                </a:cubicBezTo>
                <a:cubicBezTo>
                  <a:pt x="11021146" y="4543599"/>
                  <a:pt x="10987046" y="4569697"/>
                  <a:pt x="10967423" y="4611991"/>
                </a:cubicBezTo>
                <a:cubicBezTo>
                  <a:pt x="10958661" y="4630659"/>
                  <a:pt x="10946279" y="4651044"/>
                  <a:pt x="10929704" y="4661903"/>
                </a:cubicBezTo>
                <a:cubicBezTo>
                  <a:pt x="10906081" y="4677334"/>
                  <a:pt x="10876171" y="4682859"/>
                  <a:pt x="10850453" y="4696003"/>
                </a:cubicBezTo>
                <a:cubicBezTo>
                  <a:pt x="10820162" y="4711434"/>
                  <a:pt x="10785111" y="4724770"/>
                  <a:pt x="10764534" y="4749345"/>
                </a:cubicBezTo>
                <a:cubicBezTo>
                  <a:pt x="10746246" y="4771255"/>
                  <a:pt x="10727767" y="4788399"/>
                  <a:pt x="10703573" y="4802305"/>
                </a:cubicBezTo>
                <a:cubicBezTo>
                  <a:pt x="10686617" y="4812022"/>
                  <a:pt x="10674046" y="4829738"/>
                  <a:pt x="10656519" y="4837740"/>
                </a:cubicBezTo>
                <a:cubicBezTo>
                  <a:pt x="10633467" y="4848409"/>
                  <a:pt x="10610225" y="4856791"/>
                  <a:pt x="10590031" y="4873366"/>
                </a:cubicBezTo>
                <a:cubicBezTo>
                  <a:pt x="10569075" y="4890510"/>
                  <a:pt x="10545263" y="4904036"/>
                  <a:pt x="10523354" y="4920039"/>
                </a:cubicBezTo>
                <a:cubicBezTo>
                  <a:pt x="10511734" y="4928611"/>
                  <a:pt x="10502208" y="4939851"/>
                  <a:pt x="10490969" y="4948806"/>
                </a:cubicBezTo>
                <a:cubicBezTo>
                  <a:pt x="10470394" y="4965188"/>
                  <a:pt x="10449438" y="4981191"/>
                  <a:pt x="10428291" y="4996622"/>
                </a:cubicBezTo>
                <a:cubicBezTo>
                  <a:pt x="10407146" y="5012055"/>
                  <a:pt x="10386952" y="5029961"/>
                  <a:pt x="10363709" y="5041201"/>
                </a:cubicBezTo>
                <a:cubicBezTo>
                  <a:pt x="10324086" y="5060251"/>
                  <a:pt x="10280840" y="5071682"/>
                  <a:pt x="10242357" y="5092257"/>
                </a:cubicBezTo>
                <a:cubicBezTo>
                  <a:pt x="10203304" y="5113211"/>
                  <a:pt x="10166536" y="5139503"/>
                  <a:pt x="10131863" y="5167315"/>
                </a:cubicBezTo>
                <a:cubicBezTo>
                  <a:pt x="10104430" y="5189224"/>
                  <a:pt x="10078713" y="5210943"/>
                  <a:pt x="10044230" y="5222182"/>
                </a:cubicBezTo>
                <a:cubicBezTo>
                  <a:pt x="10024990" y="5228470"/>
                  <a:pt x="10004797" y="5242186"/>
                  <a:pt x="9993175" y="5258189"/>
                </a:cubicBezTo>
                <a:cubicBezTo>
                  <a:pt x="9968027" y="5293049"/>
                  <a:pt x="9935832" y="5317626"/>
                  <a:pt x="9899446" y="5338582"/>
                </a:cubicBezTo>
                <a:cubicBezTo>
                  <a:pt x="9850865" y="5366776"/>
                  <a:pt x="9802858" y="5395543"/>
                  <a:pt x="9754088" y="5423166"/>
                </a:cubicBezTo>
                <a:cubicBezTo>
                  <a:pt x="9725323" y="5439551"/>
                  <a:pt x="9696749" y="5456885"/>
                  <a:pt x="9666265" y="5468888"/>
                </a:cubicBezTo>
                <a:cubicBezTo>
                  <a:pt x="9603971" y="5493655"/>
                  <a:pt x="9540152" y="5514799"/>
                  <a:pt x="9477283" y="5537851"/>
                </a:cubicBezTo>
                <a:cubicBezTo>
                  <a:pt x="9456709" y="5545280"/>
                  <a:pt x="9437278" y="5555949"/>
                  <a:pt x="9416321" y="5562426"/>
                </a:cubicBezTo>
                <a:cubicBezTo>
                  <a:pt x="9393650" y="5569475"/>
                  <a:pt x="9369267" y="5571571"/>
                  <a:pt x="9346597" y="5578619"/>
                </a:cubicBezTo>
                <a:cubicBezTo>
                  <a:pt x="9308875" y="5590240"/>
                  <a:pt x="9272298" y="5605101"/>
                  <a:pt x="9234579" y="5616911"/>
                </a:cubicBezTo>
                <a:cubicBezTo>
                  <a:pt x="9161805" y="5639582"/>
                  <a:pt x="9088840" y="5661299"/>
                  <a:pt x="9015878" y="5682826"/>
                </a:cubicBezTo>
                <a:cubicBezTo>
                  <a:pt x="9000257" y="5687399"/>
                  <a:pt x="8983301" y="5687970"/>
                  <a:pt x="8967871" y="5692923"/>
                </a:cubicBezTo>
                <a:cubicBezTo>
                  <a:pt x="8926911" y="5706259"/>
                  <a:pt x="8886142" y="5720736"/>
                  <a:pt x="8845565" y="5735407"/>
                </a:cubicBezTo>
                <a:cubicBezTo>
                  <a:pt x="8820990" y="5744361"/>
                  <a:pt x="8796985" y="5755409"/>
                  <a:pt x="8772219" y="5763982"/>
                </a:cubicBezTo>
                <a:cubicBezTo>
                  <a:pt x="8752407" y="5770840"/>
                  <a:pt x="8732023" y="5776174"/>
                  <a:pt x="8711448" y="5780366"/>
                </a:cubicBezTo>
                <a:cubicBezTo>
                  <a:pt x="8693731" y="5783986"/>
                  <a:pt x="8675253" y="5783603"/>
                  <a:pt x="8657726" y="5787986"/>
                </a:cubicBezTo>
                <a:cubicBezTo>
                  <a:pt x="8610288" y="5799797"/>
                  <a:pt x="8563425" y="5813133"/>
                  <a:pt x="8516369" y="5825705"/>
                </a:cubicBezTo>
                <a:cubicBezTo>
                  <a:pt x="8497511" y="5830659"/>
                  <a:pt x="8478269" y="5834280"/>
                  <a:pt x="8459979" y="5840566"/>
                </a:cubicBezTo>
                <a:cubicBezTo>
                  <a:pt x="8411019" y="5857141"/>
                  <a:pt x="8362822" y="5875999"/>
                  <a:pt x="8313671" y="5891622"/>
                </a:cubicBezTo>
                <a:cubicBezTo>
                  <a:pt x="8272903" y="5904576"/>
                  <a:pt x="8230992" y="5913910"/>
                  <a:pt x="8189651" y="5925341"/>
                </a:cubicBezTo>
                <a:cubicBezTo>
                  <a:pt x="8172124" y="5930295"/>
                  <a:pt x="8155359" y="5937343"/>
                  <a:pt x="8137835" y="5941534"/>
                </a:cubicBezTo>
                <a:cubicBezTo>
                  <a:pt x="8098590" y="5951059"/>
                  <a:pt x="8058774" y="5959059"/>
                  <a:pt x="8019339" y="5968586"/>
                </a:cubicBezTo>
                <a:cubicBezTo>
                  <a:pt x="7996859" y="5974110"/>
                  <a:pt x="7975142" y="5984017"/>
                  <a:pt x="7952280" y="5987637"/>
                </a:cubicBezTo>
                <a:cubicBezTo>
                  <a:pt x="7897987" y="5996209"/>
                  <a:pt x="7843311" y="6002305"/>
                  <a:pt x="7788636" y="6009163"/>
                </a:cubicBezTo>
                <a:cubicBezTo>
                  <a:pt x="7732247" y="6016211"/>
                  <a:pt x="7676047" y="6023642"/>
                  <a:pt x="7619655" y="6029928"/>
                </a:cubicBezTo>
                <a:cubicBezTo>
                  <a:pt x="7588795" y="6033168"/>
                  <a:pt x="7557742" y="6033738"/>
                  <a:pt x="7526880" y="6036786"/>
                </a:cubicBezTo>
                <a:cubicBezTo>
                  <a:pt x="7499828" y="6039455"/>
                  <a:pt x="7472967" y="6044407"/>
                  <a:pt x="7445916" y="6047647"/>
                </a:cubicBezTo>
                <a:cubicBezTo>
                  <a:pt x="7422483" y="6050313"/>
                  <a:pt x="7398860" y="6051837"/>
                  <a:pt x="7375428" y="6054505"/>
                </a:cubicBezTo>
                <a:cubicBezTo>
                  <a:pt x="7337899" y="6058885"/>
                  <a:pt x="7300559" y="6063839"/>
                  <a:pt x="7263220" y="6068411"/>
                </a:cubicBezTo>
                <a:cubicBezTo>
                  <a:pt x="7247599" y="6070126"/>
                  <a:pt x="7231214" y="6074888"/>
                  <a:pt x="7216547" y="6072032"/>
                </a:cubicBezTo>
                <a:cubicBezTo>
                  <a:pt x="7179587" y="6064791"/>
                  <a:pt x="7143199" y="6066887"/>
                  <a:pt x="7106432" y="6071840"/>
                </a:cubicBezTo>
                <a:cubicBezTo>
                  <a:pt x="7093860" y="6073555"/>
                  <a:pt x="7080334" y="6073174"/>
                  <a:pt x="7068141" y="6069936"/>
                </a:cubicBezTo>
                <a:cubicBezTo>
                  <a:pt x="7043184" y="6063457"/>
                  <a:pt x="7018991" y="6054313"/>
                  <a:pt x="6994415" y="6046313"/>
                </a:cubicBezTo>
                <a:cubicBezTo>
                  <a:pt x="6991747" y="6045361"/>
                  <a:pt x="6988509" y="6045169"/>
                  <a:pt x="6985653" y="6044599"/>
                </a:cubicBezTo>
                <a:cubicBezTo>
                  <a:pt x="6969457" y="6041359"/>
                  <a:pt x="6953457" y="6038120"/>
                  <a:pt x="6937263" y="6035263"/>
                </a:cubicBezTo>
                <a:cubicBezTo>
                  <a:pt x="6928501" y="6033738"/>
                  <a:pt x="6919547" y="6033549"/>
                  <a:pt x="6910782" y="6032214"/>
                </a:cubicBezTo>
                <a:cubicBezTo>
                  <a:pt x="6876872" y="6026880"/>
                  <a:pt x="6839534" y="6035834"/>
                  <a:pt x="6810195" y="6012784"/>
                </a:cubicBezTo>
                <a:cubicBezTo>
                  <a:pt x="6791144" y="5997923"/>
                  <a:pt x="6772665" y="6001353"/>
                  <a:pt x="6752283" y="6003639"/>
                </a:cubicBezTo>
                <a:cubicBezTo>
                  <a:pt x="6736851" y="6005353"/>
                  <a:pt x="6721038" y="6004782"/>
                  <a:pt x="6705417" y="6004974"/>
                </a:cubicBezTo>
                <a:cubicBezTo>
                  <a:pt x="6677984" y="6005543"/>
                  <a:pt x="6650551" y="6005735"/>
                  <a:pt x="6623118" y="6006687"/>
                </a:cubicBezTo>
                <a:cubicBezTo>
                  <a:pt x="6614353" y="6007067"/>
                  <a:pt x="6605401" y="6011832"/>
                  <a:pt x="6596828" y="6011070"/>
                </a:cubicBezTo>
                <a:cubicBezTo>
                  <a:pt x="6557201" y="6007449"/>
                  <a:pt x="6517576" y="6001734"/>
                  <a:pt x="6477951" y="5998495"/>
                </a:cubicBezTo>
                <a:cubicBezTo>
                  <a:pt x="6455472" y="5996591"/>
                  <a:pt x="6432420" y="6000209"/>
                  <a:pt x="6410131" y="5997543"/>
                </a:cubicBezTo>
                <a:cubicBezTo>
                  <a:pt x="6384414" y="5994495"/>
                  <a:pt x="6359268" y="5986685"/>
                  <a:pt x="6333739" y="5981920"/>
                </a:cubicBezTo>
                <a:cubicBezTo>
                  <a:pt x="6326691" y="5980589"/>
                  <a:pt x="6318880" y="5982303"/>
                  <a:pt x="6311449" y="5982682"/>
                </a:cubicBezTo>
                <a:cubicBezTo>
                  <a:pt x="6303068" y="5983064"/>
                  <a:pt x="6294876" y="5983826"/>
                  <a:pt x="6286493" y="5984017"/>
                </a:cubicBezTo>
                <a:cubicBezTo>
                  <a:pt x="6260964" y="5984399"/>
                  <a:pt x="6235437" y="5983826"/>
                  <a:pt x="6209909" y="5985161"/>
                </a:cubicBezTo>
                <a:cubicBezTo>
                  <a:pt x="6194288" y="5985922"/>
                  <a:pt x="6177905" y="5993733"/>
                  <a:pt x="6163425" y="5990874"/>
                </a:cubicBezTo>
                <a:cubicBezTo>
                  <a:pt x="6133897" y="5985351"/>
                  <a:pt x="6104368" y="5997733"/>
                  <a:pt x="6074842" y="5987447"/>
                </a:cubicBezTo>
                <a:cubicBezTo>
                  <a:pt x="6065695" y="5984399"/>
                  <a:pt x="6053124" y="5992019"/>
                  <a:pt x="6042072" y="5992399"/>
                </a:cubicBezTo>
                <a:cubicBezTo>
                  <a:pt x="6014449" y="5993351"/>
                  <a:pt x="5986828" y="5993161"/>
                  <a:pt x="5959204" y="5992971"/>
                </a:cubicBezTo>
                <a:cubicBezTo>
                  <a:pt x="5934438" y="5992781"/>
                  <a:pt x="5908719" y="5995447"/>
                  <a:pt x="5884906" y="5990113"/>
                </a:cubicBezTo>
                <a:cubicBezTo>
                  <a:pt x="5859949" y="5984399"/>
                  <a:pt x="5837471" y="5985161"/>
                  <a:pt x="5813275" y="5991637"/>
                </a:cubicBezTo>
                <a:cubicBezTo>
                  <a:pt x="5796702" y="5996019"/>
                  <a:pt x="5779174" y="5996591"/>
                  <a:pt x="5762029" y="5997923"/>
                </a:cubicBezTo>
                <a:cubicBezTo>
                  <a:pt x="5743551" y="5999447"/>
                  <a:pt x="5723166" y="5995447"/>
                  <a:pt x="5706401" y="6001734"/>
                </a:cubicBezTo>
                <a:cubicBezTo>
                  <a:pt x="5656488" y="6020403"/>
                  <a:pt x="5605244" y="6024403"/>
                  <a:pt x="5553045" y="6024403"/>
                </a:cubicBezTo>
                <a:cubicBezTo>
                  <a:pt x="5543518" y="6024403"/>
                  <a:pt x="5533802" y="6021738"/>
                  <a:pt x="5524660" y="6018880"/>
                </a:cubicBezTo>
                <a:cubicBezTo>
                  <a:pt x="5471316" y="6001734"/>
                  <a:pt x="5417784" y="6003257"/>
                  <a:pt x="5363491" y="6013736"/>
                </a:cubicBezTo>
                <a:cubicBezTo>
                  <a:pt x="5352250" y="6016022"/>
                  <a:pt x="5339677" y="6016403"/>
                  <a:pt x="5328438" y="6014118"/>
                </a:cubicBezTo>
                <a:cubicBezTo>
                  <a:pt x="5296812" y="6007449"/>
                  <a:pt x="5266141" y="5996399"/>
                  <a:pt x="5234326" y="5991637"/>
                </a:cubicBezTo>
                <a:cubicBezTo>
                  <a:pt x="5181748" y="5983826"/>
                  <a:pt x="5136216" y="6010115"/>
                  <a:pt x="5089162" y="6027262"/>
                </a:cubicBezTo>
                <a:cubicBezTo>
                  <a:pt x="5044391" y="6043455"/>
                  <a:pt x="5006292" y="6080032"/>
                  <a:pt x="4953328" y="6071840"/>
                </a:cubicBezTo>
                <a:cubicBezTo>
                  <a:pt x="4947996" y="6071078"/>
                  <a:pt x="4942089" y="6076222"/>
                  <a:pt x="4936184" y="6077555"/>
                </a:cubicBezTo>
                <a:cubicBezTo>
                  <a:pt x="4919991" y="6081176"/>
                  <a:pt x="4903799" y="6085555"/>
                  <a:pt x="4887415" y="6087272"/>
                </a:cubicBezTo>
                <a:cubicBezTo>
                  <a:pt x="4867412" y="6089558"/>
                  <a:pt x="4847027" y="6088797"/>
                  <a:pt x="4827024" y="6090701"/>
                </a:cubicBezTo>
                <a:cubicBezTo>
                  <a:pt x="4814165" y="6091844"/>
                  <a:pt x="4801401" y="6093939"/>
                  <a:pt x="4788661" y="6095749"/>
                </a:cubicBezTo>
                <a:lnTo>
                  <a:pt x="4785776" y="6096000"/>
                </a:lnTo>
                <a:lnTo>
                  <a:pt x="4726469" y="6096000"/>
                </a:lnTo>
                <a:lnTo>
                  <a:pt x="4719697" y="6095130"/>
                </a:lnTo>
                <a:cubicBezTo>
                  <a:pt x="4709481" y="6092939"/>
                  <a:pt x="4699289" y="6090320"/>
                  <a:pt x="4689098" y="6088605"/>
                </a:cubicBezTo>
                <a:cubicBezTo>
                  <a:pt x="4660331" y="6083842"/>
                  <a:pt x="4628705" y="6085176"/>
                  <a:pt x="4603368" y="6072984"/>
                </a:cubicBezTo>
                <a:cubicBezTo>
                  <a:pt x="4576318" y="6060029"/>
                  <a:pt x="4550599" y="6054123"/>
                  <a:pt x="4522596" y="6058123"/>
                </a:cubicBezTo>
                <a:cubicBezTo>
                  <a:pt x="4513260" y="6059457"/>
                  <a:pt x="4501257" y="6067459"/>
                  <a:pt x="4497068" y="6075649"/>
                </a:cubicBezTo>
                <a:cubicBezTo>
                  <a:pt x="4487731" y="6093938"/>
                  <a:pt x="4474969" y="6097178"/>
                  <a:pt x="4457632" y="6090890"/>
                </a:cubicBezTo>
                <a:cubicBezTo>
                  <a:pt x="4442581" y="6085555"/>
                  <a:pt x="4424104" y="6082890"/>
                  <a:pt x="4413817" y="6072601"/>
                </a:cubicBezTo>
                <a:cubicBezTo>
                  <a:pt x="4384668" y="6043455"/>
                  <a:pt x="4347518" y="6042503"/>
                  <a:pt x="4311323" y="6034693"/>
                </a:cubicBezTo>
                <a:cubicBezTo>
                  <a:pt x="4289227" y="6029928"/>
                  <a:pt x="4268649" y="6029738"/>
                  <a:pt x="4246551" y="6032976"/>
                </a:cubicBezTo>
                <a:cubicBezTo>
                  <a:pt x="4198546" y="6040216"/>
                  <a:pt x="4151870" y="6029928"/>
                  <a:pt x="4105766" y="6016784"/>
                </a:cubicBezTo>
                <a:cubicBezTo>
                  <a:pt x="4075285" y="6008022"/>
                  <a:pt x="4044043" y="6002687"/>
                  <a:pt x="4013753" y="5993733"/>
                </a:cubicBezTo>
                <a:cubicBezTo>
                  <a:pt x="3991083" y="5986874"/>
                  <a:pt x="3968414" y="5978682"/>
                  <a:pt x="3947648" y="5967634"/>
                </a:cubicBezTo>
                <a:cubicBezTo>
                  <a:pt x="3917546" y="5951440"/>
                  <a:pt x="3891259" y="5927055"/>
                  <a:pt x="3852966" y="5933533"/>
                </a:cubicBezTo>
                <a:cubicBezTo>
                  <a:pt x="3819245" y="5939247"/>
                  <a:pt x="3788766" y="5927247"/>
                  <a:pt x="3757902" y="5915816"/>
                </a:cubicBezTo>
                <a:cubicBezTo>
                  <a:pt x="3735231" y="5907434"/>
                  <a:pt x="3712565" y="5898859"/>
                  <a:pt x="3689131" y="5893526"/>
                </a:cubicBezTo>
                <a:cubicBezTo>
                  <a:pt x="3661315" y="5887239"/>
                  <a:pt x="3629882" y="5889907"/>
                  <a:pt x="3605116" y="5878285"/>
                </a:cubicBezTo>
                <a:cubicBezTo>
                  <a:pt x="3579206" y="5866093"/>
                  <a:pt x="3557682" y="5874285"/>
                  <a:pt x="3534629" y="5877715"/>
                </a:cubicBezTo>
                <a:cubicBezTo>
                  <a:pt x="3497862" y="5883049"/>
                  <a:pt x="3461282" y="5892955"/>
                  <a:pt x="3424135" y="5880382"/>
                </a:cubicBezTo>
                <a:cubicBezTo>
                  <a:pt x="3378986" y="5865141"/>
                  <a:pt x="3334216" y="5848758"/>
                  <a:pt x="3288877" y="5834280"/>
                </a:cubicBezTo>
                <a:cubicBezTo>
                  <a:pt x="3271348" y="5828753"/>
                  <a:pt x="3252492" y="5826467"/>
                  <a:pt x="3234202" y="5823991"/>
                </a:cubicBezTo>
                <a:cubicBezTo>
                  <a:pt x="3216867" y="5821895"/>
                  <a:pt x="3196102" y="5827230"/>
                  <a:pt x="3182763" y="5819229"/>
                </a:cubicBezTo>
                <a:cubicBezTo>
                  <a:pt x="3148472" y="5798655"/>
                  <a:pt x="3113231" y="5788558"/>
                  <a:pt x="3073604" y="5788558"/>
                </a:cubicBezTo>
                <a:cubicBezTo>
                  <a:pt x="3058743" y="5788558"/>
                  <a:pt x="3044264" y="5779984"/>
                  <a:pt x="3029216" y="5778459"/>
                </a:cubicBezTo>
                <a:cubicBezTo>
                  <a:pt x="3008639" y="5776555"/>
                  <a:pt x="2985016" y="5771411"/>
                  <a:pt x="2967110" y="5778651"/>
                </a:cubicBezTo>
                <a:cubicBezTo>
                  <a:pt x="2925008" y="5795797"/>
                  <a:pt x="2890910" y="5781507"/>
                  <a:pt x="2854140" y="5764553"/>
                </a:cubicBezTo>
                <a:cubicBezTo>
                  <a:pt x="2817943" y="5747789"/>
                  <a:pt x="2779842" y="5734455"/>
                  <a:pt x="2741360" y="5723403"/>
                </a:cubicBezTo>
                <a:cubicBezTo>
                  <a:pt x="2726882" y="5719403"/>
                  <a:pt x="2709548" y="5726072"/>
                  <a:pt x="2693543" y="5727405"/>
                </a:cubicBezTo>
                <a:cubicBezTo>
                  <a:pt x="2687827" y="5727786"/>
                  <a:pt x="2681540" y="5728358"/>
                  <a:pt x="2676398" y="5726453"/>
                </a:cubicBezTo>
                <a:cubicBezTo>
                  <a:pt x="2626677" y="5708163"/>
                  <a:pt x="2576191" y="5694257"/>
                  <a:pt x="2522279" y="5703782"/>
                </a:cubicBezTo>
                <a:cubicBezTo>
                  <a:pt x="2517327" y="5704735"/>
                  <a:pt x="2511800" y="5702639"/>
                  <a:pt x="2506847" y="5701305"/>
                </a:cubicBezTo>
                <a:cubicBezTo>
                  <a:pt x="2482652" y="5694447"/>
                  <a:pt x="2459029" y="5683589"/>
                  <a:pt x="2434456" y="5681112"/>
                </a:cubicBezTo>
                <a:cubicBezTo>
                  <a:pt x="2373874" y="5675016"/>
                  <a:pt x="2312915" y="5672538"/>
                  <a:pt x="2251948" y="5668538"/>
                </a:cubicBezTo>
                <a:cubicBezTo>
                  <a:pt x="2248138" y="5668349"/>
                  <a:pt x="2244137" y="5668349"/>
                  <a:pt x="2240710" y="5667014"/>
                </a:cubicBezTo>
                <a:cubicBezTo>
                  <a:pt x="2218229" y="5658822"/>
                  <a:pt x="2198608" y="5661490"/>
                  <a:pt x="2179556" y="5677111"/>
                </a:cubicBezTo>
                <a:cubicBezTo>
                  <a:pt x="2171173" y="5683969"/>
                  <a:pt x="2159743" y="5687589"/>
                  <a:pt x="2149267" y="5691399"/>
                </a:cubicBezTo>
                <a:cubicBezTo>
                  <a:pt x="2133834" y="5697115"/>
                  <a:pt x="2118023" y="5702639"/>
                  <a:pt x="2102021" y="5706259"/>
                </a:cubicBezTo>
                <a:cubicBezTo>
                  <a:pt x="2086208" y="5709688"/>
                  <a:pt x="2069254" y="5714449"/>
                  <a:pt x="2054013" y="5711784"/>
                </a:cubicBezTo>
                <a:cubicBezTo>
                  <a:pt x="2026581" y="5707022"/>
                  <a:pt x="2000479" y="5696353"/>
                  <a:pt x="1973429" y="5689303"/>
                </a:cubicBezTo>
                <a:cubicBezTo>
                  <a:pt x="1964094" y="5686826"/>
                  <a:pt x="1953806" y="5687209"/>
                  <a:pt x="1944092" y="5687017"/>
                </a:cubicBezTo>
                <a:cubicBezTo>
                  <a:pt x="1921800" y="5686447"/>
                  <a:pt x="1898940" y="5691971"/>
                  <a:pt x="1878748" y="5676159"/>
                </a:cubicBezTo>
                <a:cubicBezTo>
                  <a:pt x="1860079" y="5661299"/>
                  <a:pt x="1841216" y="5665680"/>
                  <a:pt x="1821596" y="5676920"/>
                </a:cubicBezTo>
                <a:cubicBezTo>
                  <a:pt x="1807497" y="5684922"/>
                  <a:pt x="1791496" y="5691209"/>
                  <a:pt x="1775684" y="5694257"/>
                </a:cubicBezTo>
                <a:cubicBezTo>
                  <a:pt x="1753965" y="5698447"/>
                  <a:pt x="1732439" y="5700163"/>
                  <a:pt x="1709006" y="5697685"/>
                </a:cubicBezTo>
                <a:cubicBezTo>
                  <a:pt x="1692431" y="5695971"/>
                  <a:pt x="1678904" y="5695209"/>
                  <a:pt x="1665950" y="5685113"/>
                </a:cubicBezTo>
                <a:cubicBezTo>
                  <a:pt x="1663856" y="5683589"/>
                  <a:pt x="1660046" y="5683207"/>
                  <a:pt x="1657188" y="5683399"/>
                </a:cubicBezTo>
                <a:cubicBezTo>
                  <a:pt x="1619658" y="5686637"/>
                  <a:pt x="1582510" y="5684922"/>
                  <a:pt x="1544598" y="5682634"/>
                </a:cubicBezTo>
                <a:cubicBezTo>
                  <a:pt x="1496403" y="5679589"/>
                  <a:pt x="1445725" y="5688541"/>
                  <a:pt x="1404006" y="5720546"/>
                </a:cubicBezTo>
                <a:cubicBezTo>
                  <a:pt x="1397909" y="5725310"/>
                  <a:pt x="1388765" y="5727405"/>
                  <a:pt x="1380762" y="5728549"/>
                </a:cubicBezTo>
                <a:cubicBezTo>
                  <a:pt x="1343044" y="5733501"/>
                  <a:pt x="1305132" y="5736930"/>
                  <a:pt x="1267411" y="5742455"/>
                </a:cubicBezTo>
                <a:cubicBezTo>
                  <a:pt x="1246837" y="5745503"/>
                  <a:pt x="1225310" y="5748170"/>
                  <a:pt x="1206641" y="5756553"/>
                </a:cubicBezTo>
                <a:cubicBezTo>
                  <a:pt x="1188354" y="5764743"/>
                  <a:pt x="1173681" y="5774459"/>
                  <a:pt x="1162823" y="5757315"/>
                </a:cubicBezTo>
                <a:cubicBezTo>
                  <a:pt x="1143394" y="5766459"/>
                  <a:pt x="1126437" y="5774080"/>
                  <a:pt x="1109865" y="5782270"/>
                </a:cubicBezTo>
                <a:cubicBezTo>
                  <a:pt x="1103767" y="5785318"/>
                  <a:pt x="1098623" y="5790272"/>
                  <a:pt x="1092527" y="5793130"/>
                </a:cubicBezTo>
                <a:cubicBezTo>
                  <a:pt x="1086048" y="5796178"/>
                  <a:pt x="1078810" y="5798082"/>
                  <a:pt x="1071762" y="5799607"/>
                </a:cubicBezTo>
                <a:cubicBezTo>
                  <a:pt x="1040327" y="5806465"/>
                  <a:pt x="1008894" y="5812751"/>
                  <a:pt x="977653" y="5820182"/>
                </a:cubicBezTo>
                <a:cubicBezTo>
                  <a:pt x="971554" y="5821705"/>
                  <a:pt x="966411" y="5827801"/>
                  <a:pt x="960887" y="5831801"/>
                </a:cubicBezTo>
                <a:cubicBezTo>
                  <a:pt x="957266" y="5834470"/>
                  <a:pt x="953648" y="5838470"/>
                  <a:pt x="949646" y="5839042"/>
                </a:cubicBezTo>
                <a:cubicBezTo>
                  <a:pt x="919165" y="5843614"/>
                  <a:pt x="888877" y="5848949"/>
                  <a:pt x="858205" y="5851234"/>
                </a:cubicBezTo>
                <a:cubicBezTo>
                  <a:pt x="832486" y="5853138"/>
                  <a:pt x="807719" y="5852568"/>
                  <a:pt x="801053" y="5885715"/>
                </a:cubicBezTo>
                <a:cubicBezTo>
                  <a:pt x="799909" y="5891432"/>
                  <a:pt x="791717" y="5897528"/>
                  <a:pt x="785432" y="5900384"/>
                </a:cubicBezTo>
                <a:cubicBezTo>
                  <a:pt x="767524" y="5908576"/>
                  <a:pt x="748471" y="5914101"/>
                  <a:pt x="730754" y="5922482"/>
                </a:cubicBezTo>
                <a:cubicBezTo>
                  <a:pt x="672650" y="5950488"/>
                  <a:pt x="611880" y="5968205"/>
                  <a:pt x="546917" y="5964966"/>
                </a:cubicBezTo>
                <a:cubicBezTo>
                  <a:pt x="526724" y="5964014"/>
                  <a:pt x="507102" y="5953726"/>
                  <a:pt x="494337" y="5949915"/>
                </a:cubicBezTo>
                <a:cubicBezTo>
                  <a:pt x="457572" y="5964966"/>
                  <a:pt x="426709" y="5979445"/>
                  <a:pt x="394511" y="5990303"/>
                </a:cubicBezTo>
                <a:cubicBezTo>
                  <a:pt x="366127" y="6000019"/>
                  <a:pt x="336408" y="6006115"/>
                  <a:pt x="307259" y="6013163"/>
                </a:cubicBezTo>
                <a:cubicBezTo>
                  <a:pt x="296590" y="6015832"/>
                  <a:pt x="285732" y="6017355"/>
                  <a:pt x="274873" y="6018690"/>
                </a:cubicBezTo>
                <a:cubicBezTo>
                  <a:pt x="240965" y="6022880"/>
                  <a:pt x="205529" y="6012784"/>
                  <a:pt x="172384" y="6028786"/>
                </a:cubicBezTo>
                <a:cubicBezTo>
                  <a:pt x="155046" y="6037168"/>
                  <a:pt x="137898" y="6047265"/>
                  <a:pt x="119613" y="6051647"/>
                </a:cubicBezTo>
                <a:cubicBezTo>
                  <a:pt x="99990" y="6056409"/>
                  <a:pt x="80794" y="6063839"/>
                  <a:pt x="61197" y="6069150"/>
                </a:cubicBezTo>
                <a:lnTo>
                  <a:pt x="544" y="6073921"/>
                </a:lnTo>
                <a:lnTo>
                  <a:pt x="544" y="5946682"/>
                </a:lnTo>
                <a:lnTo>
                  <a:pt x="0" y="5946682"/>
                </a:lnTo>
                <a:lnTo>
                  <a:pt x="0" y="1335314"/>
                </a:lnTo>
                <a:lnTo>
                  <a:pt x="0" y="873938"/>
                </a:lnTo>
                <a:close/>
              </a:path>
            </a:pathLst>
          </a:custGeom>
          <a:effectLst>
            <a:glow rad="139700">
              <a:schemeClr val="bg2">
                <a:alpha val="0"/>
              </a:schemeClr>
            </a:glow>
            <a:outerShdw blurRad="381000" dist="152400" dir="5400000" algn="t" rotWithShape="0">
              <a:prstClr val="black">
                <a:alpha val="20000"/>
              </a:prstClr>
            </a:outerShdw>
          </a:effectLst>
        </p:spPr>
      </p:pic>
      <p:grpSp>
        <p:nvGrpSpPr>
          <p:cNvPr id="22" name="Group 21">
            <a:extLst>
              <a:ext uri="{FF2B5EF4-FFF2-40B4-BE49-F238E27FC236}">
                <a16:creationId xmlns:a16="http://schemas.microsoft.com/office/drawing/2014/main" id="{4252769E-B9F0-4068-A645-5BBEF16E9C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4" y="3296010"/>
            <a:ext cx="12191456" cy="2849976"/>
            <a:chOff x="476" y="-3923157"/>
            <a:chExt cx="10667524" cy="2493729"/>
          </a:xfrm>
        </p:grpSpPr>
        <p:sp>
          <p:nvSpPr>
            <p:cNvPr id="23" name="Freeform: Shape 22">
              <a:extLst>
                <a:ext uri="{FF2B5EF4-FFF2-40B4-BE49-F238E27FC236}">
                  <a16:creationId xmlns:a16="http://schemas.microsoft.com/office/drawing/2014/main" id="{1E12D6AD-7096-45BB-9C02-468B2704C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39953252-97DE-4766-B2F6-E4FDA2FDA6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7"/>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16B137CB-FDEF-4062-A3D3-D3F37C44504E}"/>
              </a:ext>
            </a:extLst>
          </p:cNvPr>
          <p:cNvSpPr>
            <a:spLocks noGrp="1"/>
          </p:cNvSpPr>
          <p:nvPr>
            <p:ph type="ctrTitle"/>
          </p:nvPr>
        </p:nvSpPr>
        <p:spPr>
          <a:xfrm>
            <a:off x="5422639" y="2583996"/>
            <a:ext cx="4122577" cy="1995487"/>
          </a:xfrm>
        </p:spPr>
        <p:txBody>
          <a:bodyPr>
            <a:normAutofit/>
          </a:bodyPr>
          <a:lstStyle/>
          <a:p>
            <a:pPr algn="l"/>
            <a:r>
              <a:rPr lang="en-CA" sz="6800" dirty="0"/>
              <a:t>Team #3</a:t>
            </a:r>
          </a:p>
        </p:txBody>
      </p:sp>
      <p:sp>
        <p:nvSpPr>
          <p:cNvPr id="7" name="TextBox 6">
            <a:extLst>
              <a:ext uri="{FF2B5EF4-FFF2-40B4-BE49-F238E27FC236}">
                <a16:creationId xmlns:a16="http://schemas.microsoft.com/office/drawing/2014/main" id="{F250F5C2-D0B7-4F31-9B6B-000515479068}"/>
              </a:ext>
            </a:extLst>
          </p:cNvPr>
          <p:cNvSpPr txBox="1"/>
          <p:nvPr/>
        </p:nvSpPr>
        <p:spPr>
          <a:xfrm rot="10800000" flipH="1" flipV="1">
            <a:off x="8786389" y="5157271"/>
            <a:ext cx="3511358" cy="1877437"/>
          </a:xfrm>
          <a:prstGeom prst="rect">
            <a:avLst/>
          </a:prstGeom>
          <a:noFill/>
        </p:spPr>
        <p:txBody>
          <a:bodyPr wrap="square" rtlCol="0">
            <a:spAutoFit/>
          </a:bodyPr>
          <a:lstStyle/>
          <a:p>
            <a:br>
              <a:rPr lang="en-CA" sz="4400" dirty="0"/>
            </a:br>
            <a:r>
              <a:rPr lang="en-CA" sz="1800" dirty="0"/>
              <a:t>Made by: Caleb Nwokocha</a:t>
            </a:r>
            <a:br>
              <a:rPr lang="en-CA" sz="1800" dirty="0"/>
            </a:br>
            <a:r>
              <a:rPr lang="en-CA" dirty="0"/>
              <a:t>	    </a:t>
            </a:r>
            <a:r>
              <a:rPr lang="en-CA" sz="1800" dirty="0"/>
              <a:t>Fe- lixe</a:t>
            </a:r>
            <a:br>
              <a:rPr lang="en-CA" sz="1800" dirty="0"/>
            </a:br>
            <a:r>
              <a:rPr lang="en-CA" sz="1800" dirty="0"/>
              <a:t>	    Tanha Patel</a:t>
            </a:r>
            <a:br>
              <a:rPr lang="en-CA" sz="4400" dirty="0"/>
            </a:br>
            <a:endParaRPr lang="en-CA" dirty="0"/>
          </a:p>
        </p:txBody>
      </p:sp>
    </p:spTree>
    <p:extLst>
      <p:ext uri="{BB962C8B-B14F-4D97-AF65-F5344CB8AC3E}">
        <p14:creationId xmlns:p14="http://schemas.microsoft.com/office/powerpoint/2010/main" val="2459319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612DD5-3711-47A7-B60E-A251CDD72982}"/>
              </a:ext>
            </a:extLst>
          </p:cNvPr>
          <p:cNvSpPr>
            <a:spLocks noGrp="1"/>
          </p:cNvSpPr>
          <p:nvPr>
            <p:ph type="title"/>
          </p:nvPr>
        </p:nvSpPr>
        <p:spPr>
          <a:xfrm>
            <a:off x="762001" y="981076"/>
            <a:ext cx="6095998" cy="1806574"/>
          </a:xfrm>
        </p:spPr>
        <p:txBody>
          <a:bodyPr anchor="b">
            <a:normAutofit/>
          </a:bodyPr>
          <a:lstStyle/>
          <a:p>
            <a:r>
              <a:rPr lang="en-CA" dirty="0"/>
              <a:t>PROJECT-</a:t>
            </a:r>
            <a:br>
              <a:rPr lang="en-CA" dirty="0"/>
            </a:br>
            <a:r>
              <a:rPr lang="en-CA" dirty="0"/>
              <a:t>ROBOT BUTLER</a:t>
            </a:r>
          </a:p>
        </p:txBody>
      </p:sp>
      <p:pic>
        <p:nvPicPr>
          <p:cNvPr id="1026" name="Picture 2" descr="Image">
            <a:extLst>
              <a:ext uri="{FF2B5EF4-FFF2-40B4-BE49-F238E27FC236}">
                <a16:creationId xmlns:a16="http://schemas.microsoft.com/office/drawing/2014/main" id="{623603FF-54A4-4639-BAD7-D6F479335C8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365" r="15968"/>
          <a:stretch/>
        </p:blipFill>
        <p:spPr bwMode="auto">
          <a:xfrm>
            <a:off x="7620000" y="10"/>
            <a:ext cx="4572002" cy="6857992"/>
          </a:xfrm>
          <a:custGeom>
            <a:avLst/>
            <a:gdLst/>
            <a:ahLst/>
            <a:cxnLst/>
            <a:rect l="l" t="t" r="r" b="b"/>
            <a:pathLst>
              <a:path w="4572002" h="6858002">
                <a:moveTo>
                  <a:pt x="276687" y="6438981"/>
                </a:moveTo>
                <a:cubicBezTo>
                  <a:pt x="286189" y="6444077"/>
                  <a:pt x="293666" y="6451650"/>
                  <a:pt x="296618" y="6463841"/>
                </a:cubicBezTo>
                <a:lnTo>
                  <a:pt x="296621" y="6463850"/>
                </a:lnTo>
                <a:lnTo>
                  <a:pt x="307605" y="6508052"/>
                </a:lnTo>
                <a:lnTo>
                  <a:pt x="310416" y="6513012"/>
                </a:lnTo>
                <a:lnTo>
                  <a:pt x="312883" y="6521804"/>
                </a:lnTo>
                <a:lnTo>
                  <a:pt x="329221" y="6546195"/>
                </a:lnTo>
                <a:lnTo>
                  <a:pt x="329221" y="6546194"/>
                </a:lnTo>
                <a:lnTo>
                  <a:pt x="310416" y="6513012"/>
                </a:lnTo>
                <a:lnTo>
                  <a:pt x="296621" y="6463850"/>
                </a:lnTo>
                <a:lnTo>
                  <a:pt x="296618" y="6463840"/>
                </a:lnTo>
                <a:close/>
                <a:moveTo>
                  <a:pt x="360891" y="2836172"/>
                </a:moveTo>
                <a:lnTo>
                  <a:pt x="360891" y="2836173"/>
                </a:lnTo>
                <a:cubicBezTo>
                  <a:pt x="364963" y="2839983"/>
                  <a:pt x="368249" y="2844317"/>
                  <a:pt x="369582" y="2848794"/>
                </a:cubicBezTo>
                <a:cubicBezTo>
                  <a:pt x="376249" y="2870416"/>
                  <a:pt x="384441" y="2892181"/>
                  <a:pt x="389490" y="2914328"/>
                </a:cubicBezTo>
                <a:lnTo>
                  <a:pt x="394121" y="2947863"/>
                </a:lnTo>
                <a:lnTo>
                  <a:pt x="390537" y="2982148"/>
                </a:lnTo>
                <a:cubicBezTo>
                  <a:pt x="382441" y="3014153"/>
                  <a:pt x="378631" y="3045777"/>
                  <a:pt x="378845" y="3077401"/>
                </a:cubicBezTo>
                <a:lnTo>
                  <a:pt x="378845" y="3077402"/>
                </a:lnTo>
                <a:lnTo>
                  <a:pt x="378845" y="3077402"/>
                </a:lnTo>
                <a:cubicBezTo>
                  <a:pt x="379059" y="3109026"/>
                  <a:pt x="383298" y="3140650"/>
                  <a:pt x="391299" y="3172655"/>
                </a:cubicBezTo>
                <a:cubicBezTo>
                  <a:pt x="417208" y="3276481"/>
                  <a:pt x="444640" y="3380306"/>
                  <a:pt x="438926" y="3489468"/>
                </a:cubicBezTo>
                <a:cubicBezTo>
                  <a:pt x="437974" y="3507564"/>
                  <a:pt x="449595" y="3529091"/>
                  <a:pt x="461025" y="3544714"/>
                </a:cubicBezTo>
                <a:cubicBezTo>
                  <a:pt x="466455" y="3552191"/>
                  <a:pt x="470634" y="3557716"/>
                  <a:pt x="473569" y="3562321"/>
                </a:cubicBezTo>
                <a:lnTo>
                  <a:pt x="478647" y="3574408"/>
                </a:lnTo>
                <a:lnTo>
                  <a:pt x="476296" y="3587174"/>
                </a:lnTo>
                <a:cubicBezTo>
                  <a:pt x="474277" y="3592232"/>
                  <a:pt x="471027" y="3598435"/>
                  <a:pt x="466549" y="3606817"/>
                </a:cubicBezTo>
                <a:cubicBezTo>
                  <a:pt x="462167" y="3614819"/>
                  <a:pt x="459501" y="3624725"/>
                  <a:pt x="453023" y="3630632"/>
                </a:cubicBezTo>
                <a:cubicBezTo>
                  <a:pt x="436545" y="3645682"/>
                  <a:pt x="430306" y="3662494"/>
                  <a:pt x="428782" y="3680163"/>
                </a:cubicBezTo>
                <a:lnTo>
                  <a:pt x="428782" y="3680164"/>
                </a:lnTo>
                <a:lnTo>
                  <a:pt x="428782" y="3680164"/>
                </a:lnTo>
                <a:lnTo>
                  <a:pt x="432830" y="3734838"/>
                </a:lnTo>
                <a:lnTo>
                  <a:pt x="432448" y="3754652"/>
                </a:lnTo>
                <a:cubicBezTo>
                  <a:pt x="426448" y="3767130"/>
                  <a:pt x="424496" y="3778655"/>
                  <a:pt x="426091" y="3789776"/>
                </a:cubicBezTo>
                <a:lnTo>
                  <a:pt x="426091" y="3789776"/>
                </a:lnTo>
                <a:lnTo>
                  <a:pt x="426091" y="3789777"/>
                </a:lnTo>
                <a:cubicBezTo>
                  <a:pt x="427687" y="3800897"/>
                  <a:pt x="432830" y="3811614"/>
                  <a:pt x="441022" y="3822473"/>
                </a:cubicBezTo>
                <a:lnTo>
                  <a:pt x="455357" y="3852620"/>
                </a:lnTo>
                <a:lnTo>
                  <a:pt x="454577" y="3868764"/>
                </a:lnTo>
                <a:cubicBezTo>
                  <a:pt x="453119" y="3874229"/>
                  <a:pt x="450356" y="3879766"/>
                  <a:pt x="445974" y="3885338"/>
                </a:cubicBezTo>
                <a:cubicBezTo>
                  <a:pt x="426543" y="3910104"/>
                  <a:pt x="416351" y="3935727"/>
                  <a:pt x="414089" y="3962159"/>
                </a:cubicBezTo>
                <a:lnTo>
                  <a:pt x="414089" y="3962160"/>
                </a:lnTo>
                <a:lnTo>
                  <a:pt x="414089" y="3962160"/>
                </a:lnTo>
                <a:cubicBezTo>
                  <a:pt x="411827" y="3988593"/>
                  <a:pt x="417495" y="4015835"/>
                  <a:pt x="429782" y="4043840"/>
                </a:cubicBezTo>
                <a:lnTo>
                  <a:pt x="444904" y="4103826"/>
                </a:lnTo>
                <a:lnTo>
                  <a:pt x="442936" y="4134255"/>
                </a:lnTo>
                <a:cubicBezTo>
                  <a:pt x="441094" y="4144498"/>
                  <a:pt x="438022" y="4154857"/>
                  <a:pt x="433592" y="4165383"/>
                </a:cubicBezTo>
                <a:cubicBezTo>
                  <a:pt x="430163" y="4173480"/>
                  <a:pt x="429592" y="4182767"/>
                  <a:pt x="429687" y="4192387"/>
                </a:cubicBezTo>
                <a:lnTo>
                  <a:pt x="429687" y="4192388"/>
                </a:lnTo>
                <a:lnTo>
                  <a:pt x="429687" y="4192388"/>
                </a:lnTo>
                <a:lnTo>
                  <a:pt x="429782" y="4221391"/>
                </a:lnTo>
                <a:lnTo>
                  <a:pt x="424066" y="4253014"/>
                </a:lnTo>
                <a:cubicBezTo>
                  <a:pt x="411873" y="4277401"/>
                  <a:pt x="396253" y="4300070"/>
                  <a:pt x="384250" y="4324645"/>
                </a:cubicBezTo>
                <a:cubicBezTo>
                  <a:pt x="378536" y="4336457"/>
                  <a:pt x="375488" y="4350554"/>
                  <a:pt x="375296" y="4363890"/>
                </a:cubicBezTo>
                <a:lnTo>
                  <a:pt x="375296" y="4363891"/>
                </a:lnTo>
                <a:lnTo>
                  <a:pt x="375296" y="4363891"/>
                </a:lnTo>
                <a:cubicBezTo>
                  <a:pt x="374344" y="4403326"/>
                  <a:pt x="374344" y="4442762"/>
                  <a:pt x="376058" y="4482005"/>
                </a:cubicBezTo>
                <a:cubicBezTo>
                  <a:pt x="378726" y="4546777"/>
                  <a:pt x="379298" y="4612501"/>
                  <a:pt x="436068" y="4659175"/>
                </a:cubicBezTo>
                <a:cubicBezTo>
                  <a:pt x="440640" y="4662987"/>
                  <a:pt x="443308" y="4671177"/>
                  <a:pt x="444070" y="4677656"/>
                </a:cubicBezTo>
                <a:cubicBezTo>
                  <a:pt x="447689" y="4707565"/>
                  <a:pt x="448071" y="4738236"/>
                  <a:pt x="453977" y="4767765"/>
                </a:cubicBezTo>
                <a:lnTo>
                  <a:pt x="455286" y="4800483"/>
                </a:lnTo>
                <a:lnTo>
                  <a:pt x="440450" y="4828916"/>
                </a:lnTo>
                <a:cubicBezTo>
                  <a:pt x="423877" y="4846490"/>
                  <a:pt x="412446" y="4866958"/>
                  <a:pt x="410740" y="4889275"/>
                </a:cubicBezTo>
                <a:lnTo>
                  <a:pt x="410740" y="4889275"/>
                </a:lnTo>
                <a:lnTo>
                  <a:pt x="410740" y="4889276"/>
                </a:lnTo>
                <a:cubicBezTo>
                  <a:pt x="410172" y="4896714"/>
                  <a:pt x="410683" y="4904358"/>
                  <a:pt x="412445" y="4912169"/>
                </a:cubicBezTo>
                <a:lnTo>
                  <a:pt x="413848" y="4933805"/>
                </a:lnTo>
                <a:lnTo>
                  <a:pt x="409088" y="4952673"/>
                </a:lnTo>
                <a:cubicBezTo>
                  <a:pt x="404302" y="4964604"/>
                  <a:pt x="396729" y="4975511"/>
                  <a:pt x="389013" y="4987037"/>
                </a:cubicBezTo>
                <a:cubicBezTo>
                  <a:pt x="377774" y="5003801"/>
                  <a:pt x="363676" y="5022852"/>
                  <a:pt x="362534" y="5041521"/>
                </a:cubicBezTo>
                <a:cubicBezTo>
                  <a:pt x="360677" y="5073241"/>
                  <a:pt x="338137" y="5101639"/>
                  <a:pt x="336386" y="5133224"/>
                </a:cubicBezTo>
                <a:lnTo>
                  <a:pt x="336386" y="5133225"/>
                </a:lnTo>
                <a:lnTo>
                  <a:pt x="336386" y="5133225"/>
                </a:lnTo>
                <a:lnTo>
                  <a:pt x="343101" y="5166114"/>
                </a:lnTo>
                <a:lnTo>
                  <a:pt x="342411" y="5172090"/>
                </a:lnTo>
                <a:cubicBezTo>
                  <a:pt x="341530" y="5174400"/>
                  <a:pt x="340339" y="5176876"/>
                  <a:pt x="339863" y="5179067"/>
                </a:cubicBezTo>
                <a:lnTo>
                  <a:pt x="339863" y="5179068"/>
                </a:lnTo>
                <a:lnTo>
                  <a:pt x="339863" y="5179068"/>
                </a:lnTo>
                <a:cubicBezTo>
                  <a:pt x="332623" y="5214122"/>
                  <a:pt x="339673" y="5247079"/>
                  <a:pt x="363486" y="5272797"/>
                </a:cubicBezTo>
                <a:cubicBezTo>
                  <a:pt x="379013" y="5289657"/>
                  <a:pt x="387538" y="5307422"/>
                  <a:pt x="390920" y="5326163"/>
                </a:cubicBezTo>
                <a:lnTo>
                  <a:pt x="392366" y="5355014"/>
                </a:lnTo>
                <a:lnTo>
                  <a:pt x="387489" y="5385384"/>
                </a:lnTo>
                <a:cubicBezTo>
                  <a:pt x="384250" y="5398721"/>
                  <a:pt x="381964" y="5412057"/>
                  <a:pt x="379298" y="5425582"/>
                </a:cubicBezTo>
                <a:cubicBezTo>
                  <a:pt x="375488" y="5443870"/>
                  <a:pt x="371486" y="5462351"/>
                  <a:pt x="367676" y="5480637"/>
                </a:cubicBezTo>
                <a:cubicBezTo>
                  <a:pt x="365771" y="5489497"/>
                  <a:pt x="363200" y="5498832"/>
                  <a:pt x="363152" y="5507667"/>
                </a:cubicBezTo>
                <a:lnTo>
                  <a:pt x="363152" y="5507668"/>
                </a:lnTo>
                <a:lnTo>
                  <a:pt x="363152" y="5507668"/>
                </a:lnTo>
                <a:cubicBezTo>
                  <a:pt x="363105" y="5516503"/>
                  <a:pt x="365581" y="5524837"/>
                  <a:pt x="373772" y="5531694"/>
                </a:cubicBezTo>
                <a:lnTo>
                  <a:pt x="383918" y="5547578"/>
                </a:lnTo>
                <a:lnTo>
                  <a:pt x="374344" y="5562746"/>
                </a:lnTo>
                <a:cubicBezTo>
                  <a:pt x="331671" y="5600467"/>
                  <a:pt x="305000" y="5646189"/>
                  <a:pt x="303096" y="5704483"/>
                </a:cubicBezTo>
                <a:cubicBezTo>
                  <a:pt x="302714" y="5716485"/>
                  <a:pt x="300048" y="5728678"/>
                  <a:pt x="297190" y="5740488"/>
                </a:cubicBezTo>
                <a:cubicBezTo>
                  <a:pt x="295475" y="5747728"/>
                  <a:pt x="293569" y="5756493"/>
                  <a:pt x="288425" y="5760873"/>
                </a:cubicBezTo>
                <a:cubicBezTo>
                  <a:pt x="249182" y="5794974"/>
                  <a:pt x="221939" y="5837457"/>
                  <a:pt x="200030" y="5883751"/>
                </a:cubicBezTo>
                <a:cubicBezTo>
                  <a:pt x="192220" y="5900323"/>
                  <a:pt x="184410" y="5918042"/>
                  <a:pt x="182124" y="5935949"/>
                </a:cubicBezTo>
                <a:lnTo>
                  <a:pt x="182124" y="5935950"/>
                </a:lnTo>
                <a:lnTo>
                  <a:pt x="182124" y="5935950"/>
                </a:lnTo>
                <a:cubicBezTo>
                  <a:pt x="179838" y="5954618"/>
                  <a:pt x="183648" y="5974241"/>
                  <a:pt x="185744" y="5993292"/>
                </a:cubicBezTo>
                <a:cubicBezTo>
                  <a:pt x="186886" y="6004532"/>
                  <a:pt x="186696" y="6017486"/>
                  <a:pt x="192220" y="6026441"/>
                </a:cubicBezTo>
                <a:cubicBezTo>
                  <a:pt x="209557" y="6054826"/>
                  <a:pt x="228225" y="6082259"/>
                  <a:pt x="248420" y="6108739"/>
                </a:cubicBezTo>
                <a:lnTo>
                  <a:pt x="262113" y="6133315"/>
                </a:lnTo>
                <a:lnTo>
                  <a:pt x="258413" y="6143190"/>
                </a:lnTo>
                <a:cubicBezTo>
                  <a:pt x="255862" y="6146732"/>
                  <a:pt x="251944" y="6150697"/>
                  <a:pt x="246514" y="6155602"/>
                </a:cubicBezTo>
                <a:cubicBezTo>
                  <a:pt x="224225" y="6175797"/>
                  <a:pt x="212605" y="6200944"/>
                  <a:pt x="207843" y="6228756"/>
                </a:cubicBezTo>
                <a:cubicBezTo>
                  <a:pt x="200412" y="6272764"/>
                  <a:pt x="194126" y="6317151"/>
                  <a:pt x="190506" y="6361539"/>
                </a:cubicBezTo>
                <a:lnTo>
                  <a:pt x="190506" y="6361540"/>
                </a:lnTo>
                <a:lnTo>
                  <a:pt x="190506" y="6361540"/>
                </a:lnTo>
                <a:lnTo>
                  <a:pt x="190704" y="6365039"/>
                </a:lnTo>
                <a:lnTo>
                  <a:pt x="191995" y="6387910"/>
                </a:lnTo>
                <a:lnTo>
                  <a:pt x="194825" y="6393746"/>
                </a:lnTo>
                <a:lnTo>
                  <a:pt x="201413" y="6407333"/>
                </a:lnTo>
                <a:lnTo>
                  <a:pt x="201413" y="6407332"/>
                </a:lnTo>
                <a:lnTo>
                  <a:pt x="194825" y="6393746"/>
                </a:lnTo>
                <a:lnTo>
                  <a:pt x="191995" y="6387910"/>
                </a:lnTo>
                <a:lnTo>
                  <a:pt x="190704" y="6365039"/>
                </a:lnTo>
                <a:lnTo>
                  <a:pt x="190506" y="6361540"/>
                </a:lnTo>
                <a:lnTo>
                  <a:pt x="207843" y="6228757"/>
                </a:lnTo>
                <a:cubicBezTo>
                  <a:pt x="212605" y="6200945"/>
                  <a:pt x="224225" y="6175798"/>
                  <a:pt x="246514" y="6155603"/>
                </a:cubicBezTo>
                <a:cubicBezTo>
                  <a:pt x="257374" y="6145793"/>
                  <a:pt x="262184" y="6139745"/>
                  <a:pt x="262113" y="6133315"/>
                </a:cubicBezTo>
                <a:lnTo>
                  <a:pt x="262113" y="6133315"/>
                </a:lnTo>
                <a:lnTo>
                  <a:pt x="262113" y="6133314"/>
                </a:lnTo>
                <a:cubicBezTo>
                  <a:pt x="262042" y="6126884"/>
                  <a:pt x="257088" y="6120074"/>
                  <a:pt x="248420" y="6108738"/>
                </a:cubicBezTo>
                <a:cubicBezTo>
                  <a:pt x="228225" y="6082258"/>
                  <a:pt x="209557" y="6054825"/>
                  <a:pt x="192220" y="6026440"/>
                </a:cubicBezTo>
                <a:cubicBezTo>
                  <a:pt x="186696" y="6017485"/>
                  <a:pt x="186886" y="6004531"/>
                  <a:pt x="185744" y="5993291"/>
                </a:cubicBezTo>
                <a:cubicBezTo>
                  <a:pt x="184696" y="5983766"/>
                  <a:pt x="183220" y="5974097"/>
                  <a:pt x="182291" y="5964477"/>
                </a:cubicBezTo>
                <a:lnTo>
                  <a:pt x="182124" y="5935950"/>
                </a:lnTo>
                <a:lnTo>
                  <a:pt x="189006" y="5909351"/>
                </a:lnTo>
                <a:cubicBezTo>
                  <a:pt x="192220" y="5900611"/>
                  <a:pt x="196125" y="5892038"/>
                  <a:pt x="200030" y="5883752"/>
                </a:cubicBezTo>
                <a:cubicBezTo>
                  <a:pt x="221939" y="5837458"/>
                  <a:pt x="249182" y="5794975"/>
                  <a:pt x="288425" y="5760874"/>
                </a:cubicBezTo>
                <a:cubicBezTo>
                  <a:pt x="293569" y="5756494"/>
                  <a:pt x="295475" y="5747729"/>
                  <a:pt x="297190" y="5740489"/>
                </a:cubicBezTo>
                <a:cubicBezTo>
                  <a:pt x="300048" y="5728679"/>
                  <a:pt x="302714" y="5716486"/>
                  <a:pt x="303096" y="5704484"/>
                </a:cubicBezTo>
                <a:cubicBezTo>
                  <a:pt x="305000" y="5646190"/>
                  <a:pt x="331671" y="5600468"/>
                  <a:pt x="374344" y="5562747"/>
                </a:cubicBezTo>
                <a:cubicBezTo>
                  <a:pt x="380441" y="5557318"/>
                  <a:pt x="383823" y="5552508"/>
                  <a:pt x="383918" y="5547579"/>
                </a:cubicBezTo>
                <a:lnTo>
                  <a:pt x="383918" y="5547578"/>
                </a:lnTo>
                <a:lnTo>
                  <a:pt x="383918" y="5547578"/>
                </a:lnTo>
                <a:cubicBezTo>
                  <a:pt x="384013" y="5542648"/>
                  <a:pt x="380822" y="5537600"/>
                  <a:pt x="373772" y="5531693"/>
                </a:cubicBezTo>
                <a:cubicBezTo>
                  <a:pt x="369677" y="5528265"/>
                  <a:pt x="367010" y="5524467"/>
                  <a:pt x="365373" y="5520422"/>
                </a:cubicBezTo>
                <a:lnTo>
                  <a:pt x="363152" y="5507668"/>
                </a:lnTo>
                <a:lnTo>
                  <a:pt x="367676" y="5480638"/>
                </a:lnTo>
                <a:cubicBezTo>
                  <a:pt x="371486" y="5462352"/>
                  <a:pt x="375488" y="5443871"/>
                  <a:pt x="379298" y="5425583"/>
                </a:cubicBezTo>
                <a:cubicBezTo>
                  <a:pt x="381964" y="5412058"/>
                  <a:pt x="384250" y="5398722"/>
                  <a:pt x="387489" y="5385385"/>
                </a:cubicBezTo>
                <a:cubicBezTo>
                  <a:pt x="390014" y="5375003"/>
                  <a:pt x="391717" y="5364883"/>
                  <a:pt x="392366" y="5355015"/>
                </a:cubicBezTo>
                <a:lnTo>
                  <a:pt x="392366" y="5355014"/>
                </a:lnTo>
                <a:lnTo>
                  <a:pt x="392366" y="5355014"/>
                </a:lnTo>
                <a:cubicBezTo>
                  <a:pt x="394313" y="5325412"/>
                  <a:pt x="386776" y="5298086"/>
                  <a:pt x="363486" y="5272796"/>
                </a:cubicBezTo>
                <a:cubicBezTo>
                  <a:pt x="351580" y="5259937"/>
                  <a:pt x="343864" y="5245269"/>
                  <a:pt x="340030" y="5229433"/>
                </a:cubicBezTo>
                <a:lnTo>
                  <a:pt x="339863" y="5179068"/>
                </a:lnTo>
                <a:lnTo>
                  <a:pt x="342411" y="5172091"/>
                </a:lnTo>
                <a:cubicBezTo>
                  <a:pt x="343292" y="5169781"/>
                  <a:pt x="343863" y="5167638"/>
                  <a:pt x="343101" y="5166114"/>
                </a:cubicBezTo>
                <a:lnTo>
                  <a:pt x="343101" y="5166114"/>
                </a:lnTo>
                <a:lnTo>
                  <a:pt x="343101" y="5166113"/>
                </a:lnTo>
                <a:lnTo>
                  <a:pt x="336386" y="5133225"/>
                </a:lnTo>
                <a:lnTo>
                  <a:pt x="343531" y="5102461"/>
                </a:lnTo>
                <a:cubicBezTo>
                  <a:pt x="350866" y="5082339"/>
                  <a:pt x="361296" y="5062669"/>
                  <a:pt x="362534" y="5041522"/>
                </a:cubicBezTo>
                <a:cubicBezTo>
                  <a:pt x="363676" y="5022853"/>
                  <a:pt x="377774" y="5003802"/>
                  <a:pt x="389013" y="4987038"/>
                </a:cubicBezTo>
                <a:cubicBezTo>
                  <a:pt x="400587" y="4969748"/>
                  <a:pt x="411839" y="4953853"/>
                  <a:pt x="413848" y="4933805"/>
                </a:cubicBezTo>
                <a:lnTo>
                  <a:pt x="413848" y="4933805"/>
                </a:lnTo>
                <a:lnTo>
                  <a:pt x="413848" y="4933804"/>
                </a:lnTo>
                <a:cubicBezTo>
                  <a:pt x="414517" y="4927122"/>
                  <a:pt x="414160" y="4919978"/>
                  <a:pt x="412445" y="4912168"/>
                </a:cubicBezTo>
                <a:lnTo>
                  <a:pt x="410740" y="4889275"/>
                </a:lnTo>
                <a:lnTo>
                  <a:pt x="415518" y="4867614"/>
                </a:lnTo>
                <a:cubicBezTo>
                  <a:pt x="420638" y="4853635"/>
                  <a:pt x="429401" y="4840633"/>
                  <a:pt x="440450" y="4828917"/>
                </a:cubicBezTo>
                <a:cubicBezTo>
                  <a:pt x="448833" y="4819964"/>
                  <a:pt x="453405" y="4810581"/>
                  <a:pt x="455286" y="4800484"/>
                </a:cubicBezTo>
                <a:lnTo>
                  <a:pt x="455286" y="4800483"/>
                </a:lnTo>
                <a:lnTo>
                  <a:pt x="455286" y="4800483"/>
                </a:lnTo>
                <a:cubicBezTo>
                  <a:pt x="457168" y="4790386"/>
                  <a:pt x="456358" y="4779575"/>
                  <a:pt x="453977" y="4767764"/>
                </a:cubicBezTo>
                <a:cubicBezTo>
                  <a:pt x="448071" y="4738235"/>
                  <a:pt x="447689" y="4707564"/>
                  <a:pt x="444070" y="4677655"/>
                </a:cubicBezTo>
                <a:cubicBezTo>
                  <a:pt x="443308" y="4671176"/>
                  <a:pt x="440640" y="4662986"/>
                  <a:pt x="436068" y="4659174"/>
                </a:cubicBezTo>
                <a:cubicBezTo>
                  <a:pt x="379298" y="4612500"/>
                  <a:pt x="378726" y="4546776"/>
                  <a:pt x="376058" y="4482004"/>
                </a:cubicBezTo>
                <a:lnTo>
                  <a:pt x="375296" y="4363891"/>
                </a:lnTo>
                <a:lnTo>
                  <a:pt x="384250" y="4324646"/>
                </a:lnTo>
                <a:cubicBezTo>
                  <a:pt x="396253" y="4300071"/>
                  <a:pt x="411873" y="4277402"/>
                  <a:pt x="424066" y="4253015"/>
                </a:cubicBezTo>
                <a:cubicBezTo>
                  <a:pt x="428830" y="4243873"/>
                  <a:pt x="429020" y="4232061"/>
                  <a:pt x="429782" y="4221392"/>
                </a:cubicBezTo>
                <a:lnTo>
                  <a:pt x="429782" y="4221391"/>
                </a:lnTo>
                <a:lnTo>
                  <a:pt x="429782" y="4221391"/>
                </a:lnTo>
                <a:lnTo>
                  <a:pt x="429687" y="4192388"/>
                </a:lnTo>
                <a:lnTo>
                  <a:pt x="433592" y="4165384"/>
                </a:lnTo>
                <a:cubicBezTo>
                  <a:pt x="442451" y="4144333"/>
                  <a:pt x="445880" y="4123948"/>
                  <a:pt x="444904" y="4103826"/>
                </a:cubicBezTo>
                <a:lnTo>
                  <a:pt x="444904" y="4103826"/>
                </a:lnTo>
                <a:lnTo>
                  <a:pt x="444904" y="4103825"/>
                </a:lnTo>
                <a:cubicBezTo>
                  <a:pt x="443928" y="4083702"/>
                  <a:pt x="438546" y="4063842"/>
                  <a:pt x="429782" y="4043839"/>
                </a:cubicBezTo>
                <a:cubicBezTo>
                  <a:pt x="423639" y="4029837"/>
                  <a:pt x="419150" y="4016025"/>
                  <a:pt x="416480" y="4002410"/>
                </a:cubicBezTo>
                <a:lnTo>
                  <a:pt x="414089" y="3962160"/>
                </a:lnTo>
                <a:lnTo>
                  <a:pt x="423593" y="3923125"/>
                </a:lnTo>
                <a:cubicBezTo>
                  <a:pt x="428853" y="3910319"/>
                  <a:pt x="436259" y="3897722"/>
                  <a:pt x="445974" y="3885339"/>
                </a:cubicBezTo>
                <a:cubicBezTo>
                  <a:pt x="454738" y="3874195"/>
                  <a:pt x="457024" y="3863193"/>
                  <a:pt x="455357" y="3852620"/>
                </a:cubicBezTo>
                <a:lnTo>
                  <a:pt x="455357" y="3852620"/>
                </a:lnTo>
                <a:lnTo>
                  <a:pt x="455357" y="3852619"/>
                </a:lnTo>
                <a:cubicBezTo>
                  <a:pt x="453691" y="3842046"/>
                  <a:pt x="448071" y="3831902"/>
                  <a:pt x="441022" y="3822472"/>
                </a:cubicBezTo>
                <a:lnTo>
                  <a:pt x="426091" y="3789776"/>
                </a:lnTo>
                <a:lnTo>
                  <a:pt x="432448" y="3754653"/>
                </a:lnTo>
                <a:cubicBezTo>
                  <a:pt x="435116" y="3749126"/>
                  <a:pt x="433782" y="3741316"/>
                  <a:pt x="432830" y="3734838"/>
                </a:cubicBezTo>
                <a:lnTo>
                  <a:pt x="432830" y="3734838"/>
                </a:lnTo>
                <a:lnTo>
                  <a:pt x="432830" y="3734837"/>
                </a:lnTo>
                <a:lnTo>
                  <a:pt x="428782" y="3680164"/>
                </a:lnTo>
                <a:lnTo>
                  <a:pt x="435295" y="3654416"/>
                </a:lnTo>
                <a:cubicBezTo>
                  <a:pt x="439105" y="3646123"/>
                  <a:pt x="444784" y="3638158"/>
                  <a:pt x="453023" y="3630633"/>
                </a:cubicBezTo>
                <a:cubicBezTo>
                  <a:pt x="459501" y="3624726"/>
                  <a:pt x="462167" y="3614820"/>
                  <a:pt x="466549" y="3606818"/>
                </a:cubicBezTo>
                <a:cubicBezTo>
                  <a:pt x="475504" y="3590054"/>
                  <a:pt x="479552" y="3582005"/>
                  <a:pt x="478647" y="3574409"/>
                </a:cubicBezTo>
                <a:lnTo>
                  <a:pt x="478647" y="3574408"/>
                </a:lnTo>
                <a:lnTo>
                  <a:pt x="478647" y="3574408"/>
                </a:lnTo>
                <a:cubicBezTo>
                  <a:pt x="477742" y="3566811"/>
                  <a:pt x="471884" y="3559668"/>
                  <a:pt x="461025" y="3544713"/>
                </a:cubicBezTo>
                <a:cubicBezTo>
                  <a:pt x="449595" y="3529090"/>
                  <a:pt x="437974" y="3507563"/>
                  <a:pt x="438926" y="3489467"/>
                </a:cubicBezTo>
                <a:cubicBezTo>
                  <a:pt x="444640" y="3380305"/>
                  <a:pt x="417208" y="3276480"/>
                  <a:pt x="391299" y="3172654"/>
                </a:cubicBezTo>
                <a:lnTo>
                  <a:pt x="378845" y="3077402"/>
                </a:lnTo>
                <a:lnTo>
                  <a:pt x="390537" y="2982149"/>
                </a:lnTo>
                <a:cubicBezTo>
                  <a:pt x="393490" y="2970576"/>
                  <a:pt x="394491" y="2959157"/>
                  <a:pt x="394121" y="2947863"/>
                </a:cubicBezTo>
                <a:lnTo>
                  <a:pt x="394121" y="2947863"/>
                </a:lnTo>
                <a:lnTo>
                  <a:pt x="394121" y="2947862"/>
                </a:lnTo>
                <a:cubicBezTo>
                  <a:pt x="393014" y="2913982"/>
                  <a:pt x="379583" y="2881226"/>
                  <a:pt x="369582" y="2848793"/>
                </a:cubicBezTo>
                <a:close/>
                <a:moveTo>
                  <a:pt x="845377" y="1508458"/>
                </a:moveTo>
                <a:lnTo>
                  <a:pt x="873470" y="1596213"/>
                </a:lnTo>
                <a:cubicBezTo>
                  <a:pt x="875947" y="1604978"/>
                  <a:pt x="874422" y="1615836"/>
                  <a:pt x="871566" y="1624980"/>
                </a:cubicBezTo>
                <a:cubicBezTo>
                  <a:pt x="861850" y="1656223"/>
                  <a:pt x="837464" y="1676036"/>
                  <a:pt x="814984" y="1697753"/>
                </a:cubicBezTo>
                <a:cubicBezTo>
                  <a:pt x="805078" y="1707279"/>
                  <a:pt x="798030" y="1720423"/>
                  <a:pt x="792316" y="1733188"/>
                </a:cubicBezTo>
                <a:cubicBezTo>
                  <a:pt x="777644" y="1766335"/>
                  <a:pt x="764501" y="1800246"/>
                  <a:pt x="750595" y="1833775"/>
                </a:cubicBezTo>
                <a:cubicBezTo>
                  <a:pt x="749261" y="1837013"/>
                  <a:pt x="745832" y="1839679"/>
                  <a:pt x="742974" y="1842158"/>
                </a:cubicBezTo>
                <a:cubicBezTo>
                  <a:pt x="712873" y="1866922"/>
                  <a:pt x="682584" y="1891497"/>
                  <a:pt x="652483" y="1916454"/>
                </a:cubicBezTo>
                <a:cubicBezTo>
                  <a:pt x="646769" y="1921216"/>
                  <a:pt x="642577" y="1928076"/>
                  <a:pt x="637053" y="1933219"/>
                </a:cubicBezTo>
                <a:cubicBezTo>
                  <a:pt x="629433" y="1940459"/>
                  <a:pt x="622192" y="1949603"/>
                  <a:pt x="613048" y="1953413"/>
                </a:cubicBezTo>
                <a:cubicBezTo>
                  <a:pt x="584283" y="1965224"/>
                  <a:pt x="571899" y="1987894"/>
                  <a:pt x="566565" y="2016469"/>
                </a:cubicBezTo>
                <a:cubicBezTo>
                  <a:pt x="561612" y="2042570"/>
                  <a:pt x="557420" y="2068669"/>
                  <a:pt x="551706" y="2094578"/>
                </a:cubicBezTo>
                <a:cubicBezTo>
                  <a:pt x="544848" y="2126201"/>
                  <a:pt x="537418" y="2157636"/>
                  <a:pt x="529035" y="2188879"/>
                </a:cubicBezTo>
                <a:cubicBezTo>
                  <a:pt x="525415" y="2202404"/>
                  <a:pt x="521225" y="2216692"/>
                  <a:pt x="513795" y="2228314"/>
                </a:cubicBezTo>
                <a:cubicBezTo>
                  <a:pt x="493220" y="2260890"/>
                  <a:pt x="479314" y="2295753"/>
                  <a:pt x="484838" y="2334044"/>
                </a:cubicBezTo>
                <a:cubicBezTo>
                  <a:pt x="489220" y="2364715"/>
                  <a:pt x="477980" y="2390434"/>
                  <a:pt x="460453" y="2409485"/>
                </a:cubicBezTo>
                <a:cubicBezTo>
                  <a:pt x="444546" y="2426822"/>
                  <a:pt x="438402" y="2444777"/>
                  <a:pt x="437521" y="2463017"/>
                </a:cubicBezTo>
                <a:lnTo>
                  <a:pt x="437521" y="2463018"/>
                </a:lnTo>
                <a:lnTo>
                  <a:pt x="437521" y="2463019"/>
                </a:lnTo>
                <a:cubicBezTo>
                  <a:pt x="436640" y="2481259"/>
                  <a:pt x="441021" y="2499786"/>
                  <a:pt x="446164" y="2518265"/>
                </a:cubicBezTo>
                <a:lnTo>
                  <a:pt x="449808" y="2545007"/>
                </a:lnTo>
                <a:lnTo>
                  <a:pt x="445594" y="2571034"/>
                </a:lnTo>
                <a:cubicBezTo>
                  <a:pt x="433592" y="2612945"/>
                  <a:pt x="401015" y="2640950"/>
                  <a:pt x="372440" y="2668001"/>
                </a:cubicBezTo>
                <a:cubicBezTo>
                  <a:pt x="348055" y="2691054"/>
                  <a:pt x="334339" y="2716963"/>
                  <a:pt x="324050" y="2745348"/>
                </a:cubicBezTo>
                <a:lnTo>
                  <a:pt x="324050" y="2745352"/>
                </a:lnTo>
                <a:lnTo>
                  <a:pt x="317719" y="2770757"/>
                </a:lnTo>
                <a:lnTo>
                  <a:pt x="318129" y="2778006"/>
                </a:lnTo>
                <a:lnTo>
                  <a:pt x="317350" y="2782305"/>
                </a:lnTo>
                <a:lnTo>
                  <a:pt x="318550" y="2785440"/>
                </a:lnTo>
                <a:lnTo>
                  <a:pt x="318978" y="2793023"/>
                </a:lnTo>
                <a:lnTo>
                  <a:pt x="328628" y="2811780"/>
                </a:lnTo>
                <a:lnTo>
                  <a:pt x="328631" y="2811787"/>
                </a:lnTo>
                <a:lnTo>
                  <a:pt x="328632" y="2811787"/>
                </a:lnTo>
                <a:lnTo>
                  <a:pt x="328628" y="2811780"/>
                </a:lnTo>
                <a:lnTo>
                  <a:pt x="318550" y="2785440"/>
                </a:lnTo>
                <a:lnTo>
                  <a:pt x="318129" y="2778006"/>
                </a:lnTo>
                <a:lnTo>
                  <a:pt x="324050" y="2745352"/>
                </a:lnTo>
                <a:lnTo>
                  <a:pt x="324050" y="2745349"/>
                </a:lnTo>
                <a:cubicBezTo>
                  <a:pt x="334339" y="2716964"/>
                  <a:pt x="348055" y="2691055"/>
                  <a:pt x="372440" y="2668002"/>
                </a:cubicBezTo>
                <a:cubicBezTo>
                  <a:pt x="401015" y="2640951"/>
                  <a:pt x="433592" y="2612946"/>
                  <a:pt x="445594" y="2571035"/>
                </a:cubicBezTo>
                <a:cubicBezTo>
                  <a:pt x="448166" y="2561986"/>
                  <a:pt x="449642" y="2553556"/>
                  <a:pt x="449809" y="2545007"/>
                </a:cubicBezTo>
                <a:lnTo>
                  <a:pt x="449808" y="2545007"/>
                </a:lnTo>
                <a:lnTo>
                  <a:pt x="449809" y="2545006"/>
                </a:lnTo>
                <a:cubicBezTo>
                  <a:pt x="449975" y="2536458"/>
                  <a:pt x="448832" y="2527790"/>
                  <a:pt x="446164" y="2518264"/>
                </a:cubicBezTo>
                <a:cubicBezTo>
                  <a:pt x="443593" y="2509024"/>
                  <a:pt x="441212" y="2499773"/>
                  <a:pt x="439584" y="2490551"/>
                </a:cubicBezTo>
                <a:lnTo>
                  <a:pt x="437521" y="2463018"/>
                </a:lnTo>
                <a:lnTo>
                  <a:pt x="443352" y="2435913"/>
                </a:lnTo>
                <a:cubicBezTo>
                  <a:pt x="446987" y="2426977"/>
                  <a:pt x="452500" y="2418155"/>
                  <a:pt x="460453" y="2409486"/>
                </a:cubicBezTo>
                <a:cubicBezTo>
                  <a:pt x="477980" y="2390435"/>
                  <a:pt x="489220" y="2364716"/>
                  <a:pt x="484838" y="2334045"/>
                </a:cubicBezTo>
                <a:cubicBezTo>
                  <a:pt x="479314" y="2295754"/>
                  <a:pt x="493220" y="2260891"/>
                  <a:pt x="513795" y="2228315"/>
                </a:cubicBezTo>
                <a:cubicBezTo>
                  <a:pt x="521225" y="2216693"/>
                  <a:pt x="525415" y="2202405"/>
                  <a:pt x="529035" y="2188880"/>
                </a:cubicBezTo>
                <a:cubicBezTo>
                  <a:pt x="537418" y="2157637"/>
                  <a:pt x="544848" y="2126202"/>
                  <a:pt x="551706" y="2094579"/>
                </a:cubicBezTo>
                <a:cubicBezTo>
                  <a:pt x="557420" y="2068670"/>
                  <a:pt x="561612" y="2042571"/>
                  <a:pt x="566565" y="2016470"/>
                </a:cubicBezTo>
                <a:cubicBezTo>
                  <a:pt x="571899" y="1987895"/>
                  <a:pt x="584283" y="1965225"/>
                  <a:pt x="613048" y="1953414"/>
                </a:cubicBezTo>
                <a:cubicBezTo>
                  <a:pt x="622192" y="1949604"/>
                  <a:pt x="629433" y="1940460"/>
                  <a:pt x="637053" y="1933220"/>
                </a:cubicBezTo>
                <a:cubicBezTo>
                  <a:pt x="642577" y="1928077"/>
                  <a:pt x="646769" y="1921217"/>
                  <a:pt x="652483" y="1916455"/>
                </a:cubicBezTo>
                <a:cubicBezTo>
                  <a:pt x="682584" y="1891498"/>
                  <a:pt x="712873" y="1866923"/>
                  <a:pt x="742974" y="1842159"/>
                </a:cubicBezTo>
                <a:cubicBezTo>
                  <a:pt x="745832" y="1839680"/>
                  <a:pt x="749261" y="1837014"/>
                  <a:pt x="750595" y="1833776"/>
                </a:cubicBezTo>
                <a:cubicBezTo>
                  <a:pt x="764501" y="1800247"/>
                  <a:pt x="777645" y="1766336"/>
                  <a:pt x="792316" y="1733189"/>
                </a:cubicBezTo>
                <a:cubicBezTo>
                  <a:pt x="798030" y="1720424"/>
                  <a:pt x="805078" y="1707280"/>
                  <a:pt x="814985" y="1697754"/>
                </a:cubicBezTo>
                <a:cubicBezTo>
                  <a:pt x="837465" y="1676037"/>
                  <a:pt x="861850" y="1656224"/>
                  <a:pt x="871566" y="1624981"/>
                </a:cubicBezTo>
                <a:cubicBezTo>
                  <a:pt x="874423" y="1615837"/>
                  <a:pt x="875948" y="1604979"/>
                  <a:pt x="873471" y="1596214"/>
                </a:cubicBezTo>
                <a:close/>
                <a:moveTo>
                  <a:pt x="820975" y="1453958"/>
                </a:moveTo>
                <a:lnTo>
                  <a:pt x="826772" y="1459073"/>
                </a:lnTo>
                <a:lnTo>
                  <a:pt x="835990" y="1481572"/>
                </a:lnTo>
                <a:lnTo>
                  <a:pt x="826773" y="1459074"/>
                </a:lnTo>
                <a:lnTo>
                  <a:pt x="826772" y="1459073"/>
                </a:lnTo>
                <a:lnTo>
                  <a:pt x="826772" y="1459073"/>
                </a:lnTo>
                <a:close/>
                <a:moveTo>
                  <a:pt x="807579" y="1268758"/>
                </a:moveTo>
                <a:lnTo>
                  <a:pt x="802412" y="1286069"/>
                </a:lnTo>
                <a:cubicBezTo>
                  <a:pt x="787838" y="1306930"/>
                  <a:pt x="781599" y="1328552"/>
                  <a:pt x="780074" y="1350627"/>
                </a:cubicBezTo>
                <a:lnTo>
                  <a:pt x="785669" y="1413840"/>
                </a:lnTo>
                <a:lnTo>
                  <a:pt x="780075" y="1350628"/>
                </a:lnTo>
                <a:cubicBezTo>
                  <a:pt x="781599" y="1328553"/>
                  <a:pt x="787839" y="1306930"/>
                  <a:pt x="802412" y="1286070"/>
                </a:cubicBezTo>
                <a:cubicBezTo>
                  <a:pt x="805555" y="1281689"/>
                  <a:pt x="807127" y="1275402"/>
                  <a:pt x="807579" y="1268758"/>
                </a:cubicBezTo>
                <a:close/>
                <a:moveTo>
                  <a:pt x="865850" y="773035"/>
                </a:moveTo>
                <a:lnTo>
                  <a:pt x="857850" y="854379"/>
                </a:lnTo>
                <a:cubicBezTo>
                  <a:pt x="855564" y="878956"/>
                  <a:pt x="854802" y="903722"/>
                  <a:pt x="826796" y="915343"/>
                </a:cubicBezTo>
                <a:cubicBezTo>
                  <a:pt x="822414" y="917059"/>
                  <a:pt x="819176" y="922773"/>
                  <a:pt x="816318" y="927155"/>
                </a:cubicBezTo>
                <a:cubicBezTo>
                  <a:pt x="772310" y="994785"/>
                  <a:pt x="773454" y="1030980"/>
                  <a:pt x="819938" y="1097087"/>
                </a:cubicBezTo>
                <a:cubicBezTo>
                  <a:pt x="824700" y="1103945"/>
                  <a:pt x="828130" y="1118613"/>
                  <a:pt x="824320" y="1123185"/>
                </a:cubicBezTo>
                <a:cubicBezTo>
                  <a:pt x="808508" y="1142617"/>
                  <a:pt x="801460" y="1162954"/>
                  <a:pt x="799602" y="1184029"/>
                </a:cubicBezTo>
                <a:cubicBezTo>
                  <a:pt x="801460" y="1162954"/>
                  <a:pt x="808509" y="1142618"/>
                  <a:pt x="824321" y="1123186"/>
                </a:cubicBezTo>
                <a:cubicBezTo>
                  <a:pt x="828131" y="1118614"/>
                  <a:pt x="824701" y="1103946"/>
                  <a:pt x="819939" y="1097088"/>
                </a:cubicBezTo>
                <a:cubicBezTo>
                  <a:pt x="773455" y="1030981"/>
                  <a:pt x="772311" y="994786"/>
                  <a:pt x="816319" y="927156"/>
                </a:cubicBezTo>
                <a:cubicBezTo>
                  <a:pt x="819177" y="922774"/>
                  <a:pt x="822415" y="917060"/>
                  <a:pt x="826797" y="915344"/>
                </a:cubicBezTo>
                <a:cubicBezTo>
                  <a:pt x="854802" y="903723"/>
                  <a:pt x="855564" y="878957"/>
                  <a:pt x="857850" y="854380"/>
                </a:cubicBezTo>
                <a:cubicBezTo>
                  <a:pt x="860326" y="827330"/>
                  <a:pt x="863564" y="800277"/>
                  <a:pt x="865850" y="773036"/>
                </a:cubicBezTo>
                <a:close/>
                <a:moveTo>
                  <a:pt x="810449" y="517851"/>
                </a:moveTo>
                <a:lnTo>
                  <a:pt x="819366" y="556047"/>
                </a:lnTo>
                <a:cubicBezTo>
                  <a:pt x="821462" y="564048"/>
                  <a:pt x="826986" y="572622"/>
                  <a:pt x="825844" y="580050"/>
                </a:cubicBezTo>
                <a:cubicBezTo>
                  <a:pt x="822510" y="601578"/>
                  <a:pt x="824939" y="622201"/>
                  <a:pt x="829225" y="642537"/>
                </a:cubicBezTo>
                <a:lnTo>
                  <a:pt x="841749" y="694928"/>
                </a:lnTo>
                <a:lnTo>
                  <a:pt x="829226" y="642538"/>
                </a:lnTo>
                <a:cubicBezTo>
                  <a:pt x="824940" y="622201"/>
                  <a:pt x="822511" y="601579"/>
                  <a:pt x="825845" y="580051"/>
                </a:cubicBezTo>
                <a:cubicBezTo>
                  <a:pt x="826987" y="572623"/>
                  <a:pt x="821463" y="564049"/>
                  <a:pt x="819367" y="556048"/>
                </a:cubicBezTo>
                <a:close/>
                <a:moveTo>
                  <a:pt x="797154" y="298169"/>
                </a:moveTo>
                <a:lnTo>
                  <a:pt x="811936" y="313533"/>
                </a:lnTo>
                <a:cubicBezTo>
                  <a:pt x="816128" y="316389"/>
                  <a:pt x="813842" y="330298"/>
                  <a:pt x="812508" y="338870"/>
                </a:cubicBezTo>
                <a:cubicBezTo>
                  <a:pt x="809650" y="357921"/>
                  <a:pt x="802412" y="376781"/>
                  <a:pt x="802602" y="395640"/>
                </a:cubicBezTo>
                <a:lnTo>
                  <a:pt x="806412" y="367328"/>
                </a:lnTo>
                <a:cubicBezTo>
                  <a:pt x="808555" y="357874"/>
                  <a:pt x="811080" y="348396"/>
                  <a:pt x="812509" y="338871"/>
                </a:cubicBezTo>
                <a:cubicBezTo>
                  <a:pt x="813843" y="330299"/>
                  <a:pt x="816129" y="316390"/>
                  <a:pt x="811937" y="313534"/>
                </a:cubicBezTo>
                <a:close/>
                <a:moveTo>
                  <a:pt x="789609" y="281568"/>
                </a:moveTo>
                <a:lnTo>
                  <a:pt x="794503" y="295415"/>
                </a:lnTo>
                <a:lnTo>
                  <a:pt x="794504" y="295415"/>
                </a:lnTo>
                <a:close/>
                <a:moveTo>
                  <a:pt x="802929" y="24486"/>
                </a:moveTo>
                <a:lnTo>
                  <a:pt x="805191" y="74129"/>
                </a:lnTo>
                <a:cubicBezTo>
                  <a:pt x="803807" y="100174"/>
                  <a:pt x="799302" y="125876"/>
                  <a:pt x="795072" y="151569"/>
                </a:cubicBezTo>
                <a:lnTo>
                  <a:pt x="794873" y="153388"/>
                </a:lnTo>
                <a:lnTo>
                  <a:pt x="791059" y="177271"/>
                </a:lnTo>
                <a:lnTo>
                  <a:pt x="786600" y="228944"/>
                </a:lnTo>
                <a:lnTo>
                  <a:pt x="786600" y="228948"/>
                </a:lnTo>
                <a:lnTo>
                  <a:pt x="786600" y="228949"/>
                </a:lnTo>
                <a:lnTo>
                  <a:pt x="786600" y="228944"/>
                </a:lnTo>
                <a:lnTo>
                  <a:pt x="794873" y="153388"/>
                </a:lnTo>
                <a:lnTo>
                  <a:pt x="799269" y="125861"/>
                </a:lnTo>
                <a:cubicBezTo>
                  <a:pt x="801959" y="108703"/>
                  <a:pt x="804269" y="91492"/>
                  <a:pt x="805192" y="74129"/>
                </a:cubicBezTo>
                <a:close/>
                <a:moveTo>
                  <a:pt x="341402" y="0"/>
                </a:moveTo>
                <a:lnTo>
                  <a:pt x="805510" y="0"/>
                </a:lnTo>
                <a:lnTo>
                  <a:pt x="802792" y="21486"/>
                </a:lnTo>
                <a:lnTo>
                  <a:pt x="805510" y="1"/>
                </a:lnTo>
                <a:lnTo>
                  <a:pt x="4572002" y="2"/>
                </a:lnTo>
                <a:lnTo>
                  <a:pt x="4572002" y="6858002"/>
                </a:lnTo>
                <a:lnTo>
                  <a:pt x="312449" y="6858002"/>
                </a:lnTo>
                <a:lnTo>
                  <a:pt x="312449" y="6858001"/>
                </a:lnTo>
                <a:lnTo>
                  <a:pt x="312449" y="6858001"/>
                </a:lnTo>
                <a:lnTo>
                  <a:pt x="306286" y="6812064"/>
                </a:lnTo>
                <a:lnTo>
                  <a:pt x="311060" y="6776800"/>
                </a:lnTo>
                <a:cubicBezTo>
                  <a:pt x="314156" y="6765164"/>
                  <a:pt x="318906" y="6753698"/>
                  <a:pt x="325764" y="6742553"/>
                </a:cubicBezTo>
                <a:cubicBezTo>
                  <a:pt x="334052" y="6729219"/>
                  <a:pt x="339196" y="6716169"/>
                  <a:pt x="339600" y="6702977"/>
                </a:cubicBezTo>
                <a:lnTo>
                  <a:pt x="339600" y="6702976"/>
                </a:lnTo>
                <a:lnTo>
                  <a:pt x="339600" y="6702976"/>
                </a:lnTo>
                <a:cubicBezTo>
                  <a:pt x="340005" y="6689783"/>
                  <a:pt x="335671" y="6676448"/>
                  <a:pt x="325002" y="6662541"/>
                </a:cubicBezTo>
                <a:cubicBezTo>
                  <a:pt x="321335" y="6657826"/>
                  <a:pt x="319038" y="6651967"/>
                  <a:pt x="317919" y="6645552"/>
                </a:cubicBezTo>
                <a:lnTo>
                  <a:pt x="317907" y="6625225"/>
                </a:lnTo>
                <a:lnTo>
                  <a:pt x="334529" y="6588626"/>
                </a:lnTo>
                <a:cubicBezTo>
                  <a:pt x="340625" y="6582147"/>
                  <a:pt x="346721" y="6575479"/>
                  <a:pt x="357008" y="6564621"/>
                </a:cubicBezTo>
                <a:lnTo>
                  <a:pt x="357008" y="6564620"/>
                </a:lnTo>
                <a:lnTo>
                  <a:pt x="334529" y="6588625"/>
                </a:lnTo>
                <a:cubicBezTo>
                  <a:pt x="326052" y="6597578"/>
                  <a:pt x="320003" y="6611342"/>
                  <a:pt x="317907" y="6625224"/>
                </a:cubicBezTo>
                <a:lnTo>
                  <a:pt x="317907" y="6625225"/>
                </a:lnTo>
                <a:lnTo>
                  <a:pt x="317907" y="6625225"/>
                </a:lnTo>
                <a:cubicBezTo>
                  <a:pt x="315811" y="6639108"/>
                  <a:pt x="317668" y="6653111"/>
                  <a:pt x="325002" y="6662542"/>
                </a:cubicBezTo>
                <a:cubicBezTo>
                  <a:pt x="330337" y="6669496"/>
                  <a:pt x="334087" y="6676306"/>
                  <a:pt x="336454" y="6683027"/>
                </a:cubicBezTo>
                <a:lnTo>
                  <a:pt x="339600" y="6702976"/>
                </a:lnTo>
                <a:lnTo>
                  <a:pt x="325764" y="6742552"/>
                </a:lnTo>
                <a:cubicBezTo>
                  <a:pt x="312048" y="6764841"/>
                  <a:pt x="306762" y="6788417"/>
                  <a:pt x="306286" y="6812063"/>
                </a:cubicBezTo>
                <a:lnTo>
                  <a:pt x="306286" y="6812064"/>
                </a:lnTo>
                <a:lnTo>
                  <a:pt x="306286" y="6812064"/>
                </a:lnTo>
                <a:lnTo>
                  <a:pt x="312449" y="6858001"/>
                </a:lnTo>
                <a:lnTo>
                  <a:pt x="140196" y="6858001"/>
                </a:lnTo>
                <a:lnTo>
                  <a:pt x="130496" y="6815516"/>
                </a:lnTo>
                <a:cubicBezTo>
                  <a:pt x="124972" y="6793035"/>
                  <a:pt x="115065" y="6771319"/>
                  <a:pt x="111445" y="6748458"/>
                </a:cubicBezTo>
                <a:cubicBezTo>
                  <a:pt x="102873" y="6694164"/>
                  <a:pt x="96777" y="6639488"/>
                  <a:pt x="89919" y="6584812"/>
                </a:cubicBezTo>
                <a:cubicBezTo>
                  <a:pt x="82870" y="6528424"/>
                  <a:pt x="75440" y="6472225"/>
                  <a:pt x="69154" y="6415833"/>
                </a:cubicBezTo>
                <a:cubicBezTo>
                  <a:pt x="65914" y="6384972"/>
                  <a:pt x="65344" y="6353919"/>
                  <a:pt x="62296" y="6323058"/>
                </a:cubicBezTo>
                <a:cubicBezTo>
                  <a:pt x="59628" y="6296005"/>
                  <a:pt x="54675" y="6269144"/>
                  <a:pt x="51435" y="6242093"/>
                </a:cubicBezTo>
                <a:cubicBezTo>
                  <a:pt x="48769" y="6218660"/>
                  <a:pt x="47245" y="6195037"/>
                  <a:pt x="44577" y="6171605"/>
                </a:cubicBezTo>
                <a:cubicBezTo>
                  <a:pt x="40197" y="6134075"/>
                  <a:pt x="35243" y="6096736"/>
                  <a:pt x="30671" y="6059397"/>
                </a:cubicBezTo>
                <a:cubicBezTo>
                  <a:pt x="28957" y="6043776"/>
                  <a:pt x="24194" y="6027392"/>
                  <a:pt x="27051" y="6012723"/>
                </a:cubicBezTo>
                <a:cubicBezTo>
                  <a:pt x="34291" y="5975764"/>
                  <a:pt x="32195" y="5939377"/>
                  <a:pt x="27243" y="5902610"/>
                </a:cubicBezTo>
                <a:cubicBezTo>
                  <a:pt x="25526" y="5890037"/>
                  <a:pt x="25908" y="5876511"/>
                  <a:pt x="29147" y="5864318"/>
                </a:cubicBezTo>
                <a:cubicBezTo>
                  <a:pt x="35625" y="5839361"/>
                  <a:pt x="44769" y="5815169"/>
                  <a:pt x="52769" y="5790592"/>
                </a:cubicBezTo>
                <a:cubicBezTo>
                  <a:pt x="53721" y="5787924"/>
                  <a:pt x="53913" y="5784686"/>
                  <a:pt x="54483" y="5781830"/>
                </a:cubicBezTo>
                <a:cubicBezTo>
                  <a:pt x="57724" y="5765635"/>
                  <a:pt x="60962" y="5749634"/>
                  <a:pt x="63820" y="5733440"/>
                </a:cubicBezTo>
                <a:cubicBezTo>
                  <a:pt x="65344" y="5724678"/>
                  <a:pt x="65534" y="5715723"/>
                  <a:pt x="66868" y="5706959"/>
                </a:cubicBezTo>
                <a:cubicBezTo>
                  <a:pt x="72202" y="5673050"/>
                  <a:pt x="63248" y="5635711"/>
                  <a:pt x="86299" y="5606372"/>
                </a:cubicBezTo>
                <a:cubicBezTo>
                  <a:pt x="101159" y="5587321"/>
                  <a:pt x="97729" y="5568842"/>
                  <a:pt x="95443" y="5548460"/>
                </a:cubicBezTo>
                <a:cubicBezTo>
                  <a:pt x="93729" y="5533027"/>
                  <a:pt x="94301" y="5517215"/>
                  <a:pt x="94109" y="5501594"/>
                </a:cubicBezTo>
                <a:cubicBezTo>
                  <a:pt x="93539" y="5474161"/>
                  <a:pt x="93347" y="5446728"/>
                  <a:pt x="92395" y="5419295"/>
                </a:cubicBezTo>
                <a:cubicBezTo>
                  <a:pt x="92015" y="5410531"/>
                  <a:pt x="87251" y="5401579"/>
                  <a:pt x="88013" y="5393005"/>
                </a:cubicBezTo>
                <a:cubicBezTo>
                  <a:pt x="91633" y="5353379"/>
                  <a:pt x="97349" y="5313754"/>
                  <a:pt x="100587" y="5274129"/>
                </a:cubicBezTo>
                <a:cubicBezTo>
                  <a:pt x="102491" y="5251650"/>
                  <a:pt x="98873" y="5228597"/>
                  <a:pt x="101539" y="5206308"/>
                </a:cubicBezTo>
                <a:cubicBezTo>
                  <a:pt x="104587" y="5180591"/>
                  <a:pt x="112397" y="5155445"/>
                  <a:pt x="117162" y="5129916"/>
                </a:cubicBezTo>
                <a:cubicBezTo>
                  <a:pt x="118494" y="5122867"/>
                  <a:pt x="116780" y="5115057"/>
                  <a:pt x="116400" y="5107627"/>
                </a:cubicBezTo>
                <a:cubicBezTo>
                  <a:pt x="116017" y="5099245"/>
                  <a:pt x="115255" y="5091052"/>
                  <a:pt x="115065" y="5082670"/>
                </a:cubicBezTo>
                <a:cubicBezTo>
                  <a:pt x="114683" y="5057141"/>
                  <a:pt x="115255" y="5031614"/>
                  <a:pt x="113921" y="5006086"/>
                </a:cubicBezTo>
                <a:cubicBezTo>
                  <a:pt x="113159" y="4990465"/>
                  <a:pt x="105349" y="4974082"/>
                  <a:pt x="108207" y="4959602"/>
                </a:cubicBezTo>
                <a:cubicBezTo>
                  <a:pt x="113731" y="4930075"/>
                  <a:pt x="101349" y="4900546"/>
                  <a:pt x="111635" y="4871019"/>
                </a:cubicBezTo>
                <a:cubicBezTo>
                  <a:pt x="114683" y="4861873"/>
                  <a:pt x="107063" y="4849300"/>
                  <a:pt x="106683" y="4838250"/>
                </a:cubicBezTo>
                <a:cubicBezTo>
                  <a:pt x="105731" y="4810627"/>
                  <a:pt x="105921" y="4783004"/>
                  <a:pt x="106111" y="4755381"/>
                </a:cubicBezTo>
                <a:cubicBezTo>
                  <a:pt x="106301" y="4730614"/>
                  <a:pt x="103635" y="4704895"/>
                  <a:pt x="108969" y="4681083"/>
                </a:cubicBezTo>
                <a:cubicBezTo>
                  <a:pt x="114683" y="4656126"/>
                  <a:pt x="113921" y="4633647"/>
                  <a:pt x="107445" y="4609452"/>
                </a:cubicBezTo>
                <a:cubicBezTo>
                  <a:pt x="103063" y="4592878"/>
                  <a:pt x="102491" y="4575351"/>
                  <a:pt x="101159" y="4558207"/>
                </a:cubicBezTo>
                <a:cubicBezTo>
                  <a:pt x="99635" y="4539728"/>
                  <a:pt x="103635" y="4519343"/>
                  <a:pt x="97349" y="4502579"/>
                </a:cubicBezTo>
                <a:cubicBezTo>
                  <a:pt x="78678" y="4452665"/>
                  <a:pt x="74678" y="4401419"/>
                  <a:pt x="74678" y="4349222"/>
                </a:cubicBezTo>
                <a:cubicBezTo>
                  <a:pt x="74678" y="4339695"/>
                  <a:pt x="77344" y="4329979"/>
                  <a:pt x="80202" y="4320837"/>
                </a:cubicBezTo>
                <a:cubicBezTo>
                  <a:pt x="97349" y="4267493"/>
                  <a:pt x="95825" y="4213961"/>
                  <a:pt x="85346" y="4159667"/>
                </a:cubicBezTo>
                <a:cubicBezTo>
                  <a:pt x="83060" y="4148427"/>
                  <a:pt x="82678" y="4135854"/>
                  <a:pt x="84964" y="4124614"/>
                </a:cubicBezTo>
                <a:cubicBezTo>
                  <a:pt x="91633" y="4092989"/>
                  <a:pt x="102683" y="4062318"/>
                  <a:pt x="107445" y="4030503"/>
                </a:cubicBezTo>
                <a:cubicBezTo>
                  <a:pt x="115255" y="3977925"/>
                  <a:pt x="88967" y="3932394"/>
                  <a:pt x="71820" y="3885338"/>
                </a:cubicBezTo>
                <a:cubicBezTo>
                  <a:pt x="55627" y="3840569"/>
                  <a:pt x="19050" y="3802467"/>
                  <a:pt x="27243" y="3749506"/>
                </a:cubicBezTo>
                <a:cubicBezTo>
                  <a:pt x="28005" y="3744173"/>
                  <a:pt x="22860" y="3738267"/>
                  <a:pt x="21526" y="3732361"/>
                </a:cubicBezTo>
                <a:cubicBezTo>
                  <a:pt x="17906" y="3716168"/>
                  <a:pt x="13526" y="3699976"/>
                  <a:pt x="11810" y="3683591"/>
                </a:cubicBezTo>
                <a:cubicBezTo>
                  <a:pt x="9524" y="3663589"/>
                  <a:pt x="10286" y="3643204"/>
                  <a:pt x="8382" y="3623201"/>
                </a:cubicBezTo>
                <a:cubicBezTo>
                  <a:pt x="6096" y="3597482"/>
                  <a:pt x="0" y="3572146"/>
                  <a:pt x="0" y="3546617"/>
                </a:cubicBezTo>
                <a:cubicBezTo>
                  <a:pt x="0" y="3526042"/>
                  <a:pt x="7048" y="3505657"/>
                  <a:pt x="10478" y="3485275"/>
                </a:cubicBezTo>
                <a:cubicBezTo>
                  <a:pt x="15240" y="3456508"/>
                  <a:pt x="13906" y="3424883"/>
                  <a:pt x="26098" y="3399546"/>
                </a:cubicBezTo>
                <a:cubicBezTo>
                  <a:pt x="39053" y="3372495"/>
                  <a:pt x="44959" y="3346776"/>
                  <a:pt x="40959" y="3318771"/>
                </a:cubicBezTo>
                <a:cubicBezTo>
                  <a:pt x="39625" y="3309437"/>
                  <a:pt x="31623" y="3297434"/>
                  <a:pt x="23432" y="3293244"/>
                </a:cubicBezTo>
                <a:cubicBezTo>
                  <a:pt x="5144" y="3283908"/>
                  <a:pt x="1904" y="3271145"/>
                  <a:pt x="8192" y="3253809"/>
                </a:cubicBezTo>
                <a:cubicBezTo>
                  <a:pt x="13526" y="3238758"/>
                  <a:pt x="16192" y="3220280"/>
                  <a:pt x="26481" y="3209993"/>
                </a:cubicBezTo>
                <a:cubicBezTo>
                  <a:pt x="55627" y="3180844"/>
                  <a:pt x="56580" y="3143695"/>
                  <a:pt x="64390" y="3107500"/>
                </a:cubicBezTo>
                <a:cubicBezTo>
                  <a:pt x="69154" y="3085403"/>
                  <a:pt x="69344" y="3064827"/>
                  <a:pt x="66106" y="3042728"/>
                </a:cubicBezTo>
                <a:cubicBezTo>
                  <a:pt x="58866" y="2994722"/>
                  <a:pt x="69154" y="2948047"/>
                  <a:pt x="82298" y="2901943"/>
                </a:cubicBezTo>
                <a:cubicBezTo>
                  <a:pt x="91061" y="2871462"/>
                  <a:pt x="96395" y="2840219"/>
                  <a:pt x="105349" y="2809930"/>
                </a:cubicBezTo>
                <a:cubicBezTo>
                  <a:pt x="112207" y="2787259"/>
                  <a:pt x="120400" y="2764590"/>
                  <a:pt x="131448" y="2743826"/>
                </a:cubicBezTo>
                <a:cubicBezTo>
                  <a:pt x="147643" y="2713723"/>
                  <a:pt x="172027" y="2687436"/>
                  <a:pt x="165549" y="2649143"/>
                </a:cubicBezTo>
                <a:cubicBezTo>
                  <a:pt x="159835" y="2615421"/>
                  <a:pt x="171835" y="2584942"/>
                  <a:pt x="183266" y="2554079"/>
                </a:cubicBezTo>
                <a:cubicBezTo>
                  <a:pt x="191648" y="2531409"/>
                  <a:pt x="200222" y="2508742"/>
                  <a:pt x="205556" y="2485307"/>
                </a:cubicBezTo>
                <a:cubicBezTo>
                  <a:pt x="211843" y="2457492"/>
                  <a:pt x="209175" y="2426059"/>
                  <a:pt x="220797" y="2401292"/>
                </a:cubicBezTo>
                <a:cubicBezTo>
                  <a:pt x="232989" y="2375383"/>
                  <a:pt x="224797" y="2353859"/>
                  <a:pt x="221367" y="2330806"/>
                </a:cubicBezTo>
                <a:cubicBezTo>
                  <a:pt x="216033" y="2294039"/>
                  <a:pt x="206126" y="2257459"/>
                  <a:pt x="218701" y="2220312"/>
                </a:cubicBezTo>
                <a:cubicBezTo>
                  <a:pt x="233941" y="2175163"/>
                  <a:pt x="250324" y="2130393"/>
                  <a:pt x="264802" y="2085054"/>
                </a:cubicBezTo>
                <a:cubicBezTo>
                  <a:pt x="270329" y="2067525"/>
                  <a:pt x="272615" y="2048668"/>
                  <a:pt x="275091" y="2030378"/>
                </a:cubicBezTo>
                <a:cubicBezTo>
                  <a:pt x="277187" y="2013043"/>
                  <a:pt x="271853" y="1992279"/>
                  <a:pt x="279853" y="1978940"/>
                </a:cubicBezTo>
                <a:cubicBezTo>
                  <a:pt x="300428" y="1944649"/>
                  <a:pt x="310524" y="1909408"/>
                  <a:pt x="310524" y="1869780"/>
                </a:cubicBezTo>
                <a:cubicBezTo>
                  <a:pt x="310524" y="1854920"/>
                  <a:pt x="319098" y="1840441"/>
                  <a:pt x="320622" y="1825393"/>
                </a:cubicBezTo>
                <a:cubicBezTo>
                  <a:pt x="322526" y="1804816"/>
                  <a:pt x="327671" y="1781194"/>
                  <a:pt x="320430" y="1763287"/>
                </a:cubicBezTo>
                <a:cubicBezTo>
                  <a:pt x="303286" y="1721185"/>
                  <a:pt x="317574" y="1687086"/>
                  <a:pt x="334529" y="1650317"/>
                </a:cubicBezTo>
                <a:cubicBezTo>
                  <a:pt x="351293" y="1614120"/>
                  <a:pt x="364628" y="1576019"/>
                  <a:pt x="375678" y="1537537"/>
                </a:cubicBezTo>
                <a:cubicBezTo>
                  <a:pt x="379678" y="1523059"/>
                  <a:pt x="373010" y="1505724"/>
                  <a:pt x="371678" y="1489720"/>
                </a:cubicBezTo>
                <a:cubicBezTo>
                  <a:pt x="371296" y="1484004"/>
                  <a:pt x="370724" y="1477717"/>
                  <a:pt x="372630" y="1472575"/>
                </a:cubicBezTo>
                <a:cubicBezTo>
                  <a:pt x="390919" y="1422854"/>
                  <a:pt x="404825" y="1372368"/>
                  <a:pt x="395301" y="1318456"/>
                </a:cubicBezTo>
                <a:cubicBezTo>
                  <a:pt x="394347" y="1313504"/>
                  <a:pt x="396443" y="1307978"/>
                  <a:pt x="397777" y="1303024"/>
                </a:cubicBezTo>
                <a:cubicBezTo>
                  <a:pt x="404635" y="1278829"/>
                  <a:pt x="415493" y="1255206"/>
                  <a:pt x="417970" y="1230633"/>
                </a:cubicBezTo>
                <a:cubicBezTo>
                  <a:pt x="424066" y="1170051"/>
                  <a:pt x="426544" y="1109091"/>
                  <a:pt x="430544" y="1048125"/>
                </a:cubicBezTo>
                <a:cubicBezTo>
                  <a:pt x="430734" y="1044315"/>
                  <a:pt x="430734" y="1040315"/>
                  <a:pt x="432068" y="1036887"/>
                </a:cubicBezTo>
                <a:cubicBezTo>
                  <a:pt x="440260" y="1014406"/>
                  <a:pt x="437592" y="994785"/>
                  <a:pt x="421972" y="975733"/>
                </a:cubicBezTo>
                <a:cubicBezTo>
                  <a:pt x="415113" y="967350"/>
                  <a:pt x="411493" y="955920"/>
                  <a:pt x="407683" y="945444"/>
                </a:cubicBezTo>
                <a:cubicBezTo>
                  <a:pt x="401967" y="930011"/>
                  <a:pt x="396443" y="914200"/>
                  <a:pt x="392823" y="898198"/>
                </a:cubicBezTo>
                <a:cubicBezTo>
                  <a:pt x="389395" y="882384"/>
                  <a:pt x="384632" y="865430"/>
                  <a:pt x="387299" y="850189"/>
                </a:cubicBezTo>
                <a:cubicBezTo>
                  <a:pt x="392061" y="822756"/>
                  <a:pt x="402729" y="796655"/>
                  <a:pt x="409779" y="769605"/>
                </a:cubicBezTo>
                <a:cubicBezTo>
                  <a:pt x="412255" y="760270"/>
                  <a:pt x="411873" y="749982"/>
                  <a:pt x="412065" y="740268"/>
                </a:cubicBezTo>
                <a:cubicBezTo>
                  <a:pt x="412635" y="717977"/>
                  <a:pt x="407111" y="695116"/>
                  <a:pt x="422924" y="674923"/>
                </a:cubicBezTo>
                <a:cubicBezTo>
                  <a:pt x="437782" y="656255"/>
                  <a:pt x="433402" y="637392"/>
                  <a:pt x="422162" y="617772"/>
                </a:cubicBezTo>
                <a:cubicBezTo>
                  <a:pt x="414159" y="603673"/>
                  <a:pt x="407873" y="587672"/>
                  <a:pt x="404825" y="571860"/>
                </a:cubicBezTo>
                <a:cubicBezTo>
                  <a:pt x="400635" y="550141"/>
                  <a:pt x="398919" y="528615"/>
                  <a:pt x="401397" y="505182"/>
                </a:cubicBezTo>
                <a:cubicBezTo>
                  <a:pt x="403111" y="488607"/>
                  <a:pt x="403873" y="475081"/>
                  <a:pt x="413969" y="462126"/>
                </a:cubicBezTo>
                <a:cubicBezTo>
                  <a:pt x="415493" y="460032"/>
                  <a:pt x="415875" y="456222"/>
                  <a:pt x="415683" y="453364"/>
                </a:cubicBezTo>
                <a:cubicBezTo>
                  <a:pt x="412445" y="415835"/>
                  <a:pt x="414159" y="378686"/>
                  <a:pt x="416448" y="340774"/>
                </a:cubicBezTo>
                <a:cubicBezTo>
                  <a:pt x="419494" y="292579"/>
                  <a:pt x="410541" y="241901"/>
                  <a:pt x="378536" y="200182"/>
                </a:cubicBezTo>
                <a:cubicBezTo>
                  <a:pt x="373772" y="194085"/>
                  <a:pt x="371678" y="184941"/>
                  <a:pt x="370534" y="176939"/>
                </a:cubicBezTo>
                <a:cubicBezTo>
                  <a:pt x="365582" y="139219"/>
                  <a:pt x="362152" y="101308"/>
                  <a:pt x="356628" y="63587"/>
                </a:cubicBezTo>
                <a:cubicBezTo>
                  <a:pt x="353579" y="43012"/>
                  <a:pt x="350911" y="21486"/>
                  <a:pt x="342529" y="2817"/>
                </a:cubicBezTo>
                <a:close/>
              </a:path>
            </a:pathLst>
          </a:custGeom>
          <a:noFill/>
          <a:effectLst>
            <a:outerShdw blurRad="381000" dist="152400" dir="10800000" algn="r" rotWithShape="0">
              <a:prstClr val="black">
                <a:alpha val="10000"/>
              </a:prstClr>
            </a:outerShdw>
          </a:effectLst>
          <a:extLst>
            <a:ext uri="{909E8E84-426E-40DD-AFC4-6F175D3DCCD1}">
              <a14:hiddenFill xmlns:a14="http://schemas.microsoft.com/office/drawing/2010/main">
                <a:solidFill>
                  <a:srgbClr val="FFFFFF"/>
                </a:solidFill>
              </a14:hiddenFill>
            </a:ext>
          </a:extLst>
        </p:spPr>
      </p:pic>
      <p:sp>
        <p:nvSpPr>
          <p:cNvPr id="1029" name="Freeform: Shape 72">
            <a:extLst>
              <a:ext uri="{FF2B5EF4-FFF2-40B4-BE49-F238E27FC236}">
                <a16:creationId xmlns:a16="http://schemas.microsoft.com/office/drawing/2014/main" id="{D891F8D6-850A-4554-AF0F-FC18D0F9D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628358" y="2991643"/>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F7FFBF3-C69D-4C1B-8C12-58EE6294CD4F}"/>
              </a:ext>
            </a:extLst>
          </p:cNvPr>
          <p:cNvSpPr>
            <a:spLocks noGrp="1"/>
          </p:cNvSpPr>
          <p:nvPr>
            <p:ph idx="1"/>
          </p:nvPr>
        </p:nvSpPr>
        <p:spPr>
          <a:xfrm>
            <a:off x="762001" y="3047999"/>
            <a:ext cx="6095998" cy="3048001"/>
          </a:xfrm>
        </p:spPr>
        <p:txBody>
          <a:bodyPr>
            <a:normAutofit/>
          </a:bodyPr>
          <a:lstStyle/>
          <a:p>
            <a:r>
              <a:rPr lang="en-CA" sz="2400" dirty="0"/>
              <a:t>Our team Project is to make a Robot Software.</a:t>
            </a:r>
          </a:p>
          <a:p>
            <a:r>
              <a:rPr lang="en-CA" sz="2400" dirty="0"/>
              <a:t>A software that can help to perform bunch of household chores such as clearing dishes from a table, putting them in dishwasher, cleaning and much more little household chores.</a:t>
            </a:r>
          </a:p>
          <a:p>
            <a:endParaRPr lang="en-CA" sz="2400" dirty="0"/>
          </a:p>
        </p:txBody>
      </p:sp>
      <p:sp>
        <p:nvSpPr>
          <p:cNvPr id="1030" name="Freeform: Shape 74">
            <a:extLst>
              <a:ext uri="{FF2B5EF4-FFF2-40B4-BE49-F238E27FC236}">
                <a16:creationId xmlns:a16="http://schemas.microsoft.com/office/drawing/2014/main" id="{801843F1-9A50-4D34-96E0-A5E4E7443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628358" y="2991645"/>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811284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C2F2C1-BAD4-467E-9E6E-20655232A5A4}"/>
              </a:ext>
            </a:extLst>
          </p:cNvPr>
          <p:cNvSpPr>
            <a:spLocks noGrp="1"/>
          </p:cNvSpPr>
          <p:nvPr>
            <p:ph type="title"/>
          </p:nvPr>
        </p:nvSpPr>
        <p:spPr>
          <a:xfrm>
            <a:off x="5334002" y="1163594"/>
            <a:ext cx="6095998" cy="1624055"/>
          </a:xfrm>
        </p:spPr>
        <p:txBody>
          <a:bodyPr anchor="b">
            <a:normAutofit/>
          </a:bodyPr>
          <a:lstStyle/>
          <a:p>
            <a:r>
              <a:rPr lang="en-CA" dirty="0"/>
              <a:t>How is it related to the theme.</a:t>
            </a:r>
          </a:p>
        </p:txBody>
      </p:sp>
      <p:pic>
        <p:nvPicPr>
          <p:cNvPr id="2050" name="Picture 2" descr="Robot butlers operated by remote workers are coming to do your chores - The  Verge">
            <a:extLst>
              <a:ext uri="{FF2B5EF4-FFF2-40B4-BE49-F238E27FC236}">
                <a16:creationId xmlns:a16="http://schemas.microsoft.com/office/drawing/2014/main" id="{067E09E1-3AD5-46CC-8546-6EBD450E224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65717" y="1506070"/>
            <a:ext cx="3980329" cy="4294094"/>
          </a:xfrm>
          <a:prstGeom prst="rect">
            <a:avLst/>
          </a:prstGeom>
          <a:noFill/>
          <a:extLst>
            <a:ext uri="{909E8E84-426E-40DD-AFC4-6F175D3DCCD1}">
              <a14:hiddenFill xmlns:a14="http://schemas.microsoft.com/office/drawing/2010/main">
                <a:solidFill>
                  <a:srgbClr val="FFFFFF"/>
                </a:solidFill>
              </a14:hiddenFill>
            </a:ext>
          </a:extLst>
        </p:spPr>
      </p:pic>
      <p:sp>
        <p:nvSpPr>
          <p:cNvPr id="73" name="Freeform: Shape 72">
            <a:extLst>
              <a:ext uri="{FF2B5EF4-FFF2-40B4-BE49-F238E27FC236}">
                <a16:creationId xmlns:a16="http://schemas.microsoft.com/office/drawing/2014/main" id="{340822D1-9EEA-4ECF-9360-D9AF87950D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05643" y="2991643"/>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Shape 74">
            <a:extLst>
              <a:ext uri="{FF2B5EF4-FFF2-40B4-BE49-F238E27FC236}">
                <a16:creationId xmlns:a16="http://schemas.microsoft.com/office/drawing/2014/main" id="{DC292A62-7F34-4E30-BE04-48164A1DA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05643" y="2991644"/>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CA1313E-338B-4BF8-A8DE-D302741C4864}"/>
              </a:ext>
            </a:extLst>
          </p:cNvPr>
          <p:cNvSpPr>
            <a:spLocks noGrp="1"/>
          </p:cNvSpPr>
          <p:nvPr>
            <p:ph idx="1"/>
          </p:nvPr>
        </p:nvSpPr>
        <p:spPr>
          <a:xfrm>
            <a:off x="5334002" y="3047999"/>
            <a:ext cx="6095998" cy="3048001"/>
          </a:xfrm>
        </p:spPr>
        <p:txBody>
          <a:bodyPr>
            <a:normAutofit/>
          </a:bodyPr>
          <a:lstStyle/>
          <a:p>
            <a:r>
              <a:rPr lang="en-CA" sz="2000" dirty="0"/>
              <a:t>The theme is Chaotic Good, which means </a:t>
            </a:r>
            <a:r>
              <a:rPr lang="en-CA" sz="2000" dirty="0">
                <a:highlight>
                  <a:srgbClr val="FF0000"/>
                </a:highlight>
              </a:rPr>
              <a:t>being free soul</a:t>
            </a:r>
            <a:r>
              <a:rPr lang="en-CA" sz="2000" dirty="0"/>
              <a:t> and doing something good without caring about the thing was performed.</a:t>
            </a:r>
          </a:p>
          <a:p>
            <a:r>
              <a:rPr lang="en-CA" sz="2000" dirty="0"/>
              <a:t>Similarly in our project our Robot is doing household chores for us to make our lives easier but also without caring much about breaking the dishes, or cleaning without caring much about the dusty corners in the room.</a:t>
            </a:r>
          </a:p>
        </p:txBody>
      </p:sp>
    </p:spTree>
    <p:extLst>
      <p:ext uri="{BB962C8B-B14F-4D97-AF65-F5344CB8AC3E}">
        <p14:creationId xmlns:p14="http://schemas.microsoft.com/office/powerpoint/2010/main" val="1000950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9">
            <a:extLst>
              <a:ext uri="{FF2B5EF4-FFF2-40B4-BE49-F238E27FC236}">
                <a16:creationId xmlns:a16="http://schemas.microsoft.com/office/drawing/2014/main" id="{5964CBE2-084A-47DF-A704-CF5F6217B5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9D1A4E-502C-4E75-85CC-9714A9D59A77}"/>
              </a:ext>
            </a:extLst>
          </p:cNvPr>
          <p:cNvSpPr>
            <a:spLocks noGrp="1"/>
          </p:cNvSpPr>
          <p:nvPr>
            <p:ph type="title"/>
          </p:nvPr>
        </p:nvSpPr>
        <p:spPr>
          <a:xfrm>
            <a:off x="7238524" y="1464074"/>
            <a:ext cx="4572000" cy="2946001"/>
          </a:xfrm>
        </p:spPr>
        <p:txBody>
          <a:bodyPr vert="horz" lIns="91440" tIns="45720" rIns="91440" bIns="45720" rtlCol="0" anchor="ctr" anchorCtr="0">
            <a:normAutofit/>
          </a:bodyPr>
          <a:lstStyle/>
          <a:p>
            <a:r>
              <a:rPr lang="en-US" sz="3200" dirty="0"/>
              <a:t>Thank you so much for </a:t>
            </a:r>
            <a:r>
              <a:rPr lang="en-US" sz="3200" dirty="0">
                <a:highlight>
                  <a:srgbClr val="FF0000"/>
                </a:highlight>
              </a:rPr>
              <a:t>listening us</a:t>
            </a:r>
            <a:r>
              <a:rPr lang="en-US" sz="3200" dirty="0"/>
              <a:t>.</a:t>
            </a:r>
            <a:br>
              <a:rPr lang="en-US" sz="3200" dirty="0"/>
            </a:br>
            <a:br>
              <a:rPr lang="en-US" sz="3200" dirty="0"/>
            </a:br>
            <a:r>
              <a:rPr lang="en-US" sz="3200" dirty="0"/>
              <a:t>Hope you all enjoyed our Robot Butler.</a:t>
            </a:r>
          </a:p>
        </p:txBody>
      </p:sp>
      <p:pic>
        <p:nvPicPr>
          <p:cNvPr id="5" name="Picture 4">
            <a:extLst>
              <a:ext uri="{FF2B5EF4-FFF2-40B4-BE49-F238E27FC236}">
                <a16:creationId xmlns:a16="http://schemas.microsoft.com/office/drawing/2014/main" id="{CDDEB0CB-C12A-4CF7-C2DB-56F802A54FEA}"/>
              </a:ext>
            </a:extLst>
          </p:cNvPr>
          <p:cNvPicPr>
            <a:picLocks noChangeAspect="1"/>
          </p:cNvPicPr>
          <p:nvPr/>
        </p:nvPicPr>
        <p:blipFill rotWithShape="1">
          <a:blip r:embed="rId2">
            <a:extLst>
              <a:ext uri="{28A0092B-C50C-407E-A947-70E740481C1C}">
                <a14:useLocalDpi xmlns:a14="http://schemas.microsoft.com/office/drawing/2010/main" val="0"/>
              </a:ext>
            </a:extLst>
          </a:blip>
          <a:srcRect r="2888"/>
          <a:stretch/>
        </p:blipFill>
        <p:spPr>
          <a:xfrm>
            <a:off x="762476" y="762000"/>
            <a:ext cx="6095524" cy="4707593"/>
          </a:xfrm>
          <a:custGeom>
            <a:avLst/>
            <a:gdLst/>
            <a:ahLst/>
            <a:cxnLst/>
            <a:rect l="l" t="t" r="r" b="b"/>
            <a:pathLst>
              <a:path w="6095524" h="4707593">
                <a:moveTo>
                  <a:pt x="0" y="0"/>
                </a:moveTo>
                <a:lnTo>
                  <a:pt x="6095524" y="0"/>
                </a:lnTo>
                <a:lnTo>
                  <a:pt x="6095524" y="3296937"/>
                </a:lnTo>
                <a:lnTo>
                  <a:pt x="6095524" y="3518571"/>
                </a:lnTo>
                <a:lnTo>
                  <a:pt x="6061052" y="3534000"/>
                </a:lnTo>
                <a:cubicBezTo>
                  <a:pt x="6054332" y="3536785"/>
                  <a:pt x="6046938" y="3538321"/>
                  <a:pt x="6040890" y="3542065"/>
                </a:cubicBezTo>
                <a:cubicBezTo>
                  <a:pt x="6013044" y="3559156"/>
                  <a:pt x="5986064" y="3577591"/>
                  <a:pt x="5957836" y="3594010"/>
                </a:cubicBezTo>
                <a:cubicBezTo>
                  <a:pt x="5928744" y="3611004"/>
                  <a:pt x="5902724" y="3631071"/>
                  <a:pt x="5882656" y="3658244"/>
                </a:cubicBezTo>
                <a:cubicBezTo>
                  <a:pt x="5864029" y="3683496"/>
                  <a:pt x="5845978" y="3709131"/>
                  <a:pt x="5827448" y="3734479"/>
                </a:cubicBezTo>
                <a:cubicBezTo>
                  <a:pt x="5822743" y="3740912"/>
                  <a:pt x="5818422" y="3748498"/>
                  <a:pt x="5811989" y="3752627"/>
                </a:cubicBezTo>
                <a:cubicBezTo>
                  <a:pt x="5798643" y="3761268"/>
                  <a:pt x="5784048" y="3768277"/>
                  <a:pt x="5769742" y="3775382"/>
                </a:cubicBezTo>
                <a:cubicBezTo>
                  <a:pt x="5757452" y="3781431"/>
                  <a:pt x="5744394" y="3785943"/>
                  <a:pt x="5732393" y="3792472"/>
                </a:cubicBezTo>
                <a:cubicBezTo>
                  <a:pt x="5722792" y="3797658"/>
                  <a:pt x="5714246" y="3804859"/>
                  <a:pt x="5705316" y="3811388"/>
                </a:cubicBezTo>
                <a:cubicBezTo>
                  <a:pt x="5697539" y="3817052"/>
                  <a:pt x="5688994" y="3821949"/>
                  <a:pt x="5682465" y="3828767"/>
                </a:cubicBezTo>
                <a:cubicBezTo>
                  <a:pt x="5666526" y="3845281"/>
                  <a:pt x="5650491" y="3861508"/>
                  <a:pt x="5630712" y="3873702"/>
                </a:cubicBezTo>
                <a:cubicBezTo>
                  <a:pt x="5611221" y="3885799"/>
                  <a:pt x="5592786" y="3899338"/>
                  <a:pt x="5573392" y="3911628"/>
                </a:cubicBezTo>
                <a:cubicBezTo>
                  <a:pt x="5554380" y="3923630"/>
                  <a:pt x="5537194" y="3936783"/>
                  <a:pt x="5527304" y="3958099"/>
                </a:cubicBezTo>
                <a:cubicBezTo>
                  <a:pt x="5522888" y="3967508"/>
                  <a:pt x="5516646" y="3977782"/>
                  <a:pt x="5508293" y="3983255"/>
                </a:cubicBezTo>
                <a:cubicBezTo>
                  <a:pt x="5496387" y="3991032"/>
                  <a:pt x="5481313" y="3993817"/>
                  <a:pt x="5468350" y="4000442"/>
                </a:cubicBezTo>
                <a:cubicBezTo>
                  <a:pt x="5453084" y="4008219"/>
                  <a:pt x="5435418" y="4014940"/>
                  <a:pt x="5425048" y="4027326"/>
                </a:cubicBezTo>
                <a:cubicBezTo>
                  <a:pt x="5415830" y="4038368"/>
                  <a:pt x="5406517" y="4047009"/>
                  <a:pt x="5394322" y="4054018"/>
                </a:cubicBezTo>
                <a:cubicBezTo>
                  <a:pt x="5385778" y="4058915"/>
                  <a:pt x="5379441" y="4067844"/>
                  <a:pt x="5370608" y="4071877"/>
                </a:cubicBezTo>
                <a:cubicBezTo>
                  <a:pt x="5358990" y="4077254"/>
                  <a:pt x="5347276" y="4081479"/>
                  <a:pt x="5337098" y="4089832"/>
                </a:cubicBezTo>
                <a:cubicBezTo>
                  <a:pt x="5326536" y="4098473"/>
                  <a:pt x="5314535" y="4105290"/>
                  <a:pt x="5303493" y="4113356"/>
                </a:cubicBezTo>
                <a:cubicBezTo>
                  <a:pt x="5297636" y="4117676"/>
                  <a:pt x="5292835" y="4123341"/>
                  <a:pt x="5287171" y="4127854"/>
                </a:cubicBezTo>
                <a:cubicBezTo>
                  <a:pt x="5276801" y="4136111"/>
                  <a:pt x="5266239" y="4144176"/>
                  <a:pt x="5255581" y="4151953"/>
                </a:cubicBezTo>
                <a:cubicBezTo>
                  <a:pt x="5244924" y="4159731"/>
                  <a:pt x="5234746" y="4168756"/>
                  <a:pt x="5223032" y="4174421"/>
                </a:cubicBezTo>
                <a:cubicBezTo>
                  <a:pt x="5203062" y="4184023"/>
                  <a:pt x="5181266" y="4189784"/>
                  <a:pt x="5161870" y="4200153"/>
                </a:cubicBezTo>
                <a:cubicBezTo>
                  <a:pt x="5142188" y="4210714"/>
                  <a:pt x="5123656" y="4223965"/>
                  <a:pt x="5106182" y="4237983"/>
                </a:cubicBezTo>
                <a:cubicBezTo>
                  <a:pt x="5092356" y="4249025"/>
                  <a:pt x="5079394" y="4259971"/>
                  <a:pt x="5062014" y="4265635"/>
                </a:cubicBezTo>
                <a:cubicBezTo>
                  <a:pt x="5052317" y="4268804"/>
                  <a:pt x="5042140" y="4275717"/>
                  <a:pt x="5036282" y="4283783"/>
                </a:cubicBezTo>
                <a:cubicBezTo>
                  <a:pt x="5023608" y="4301353"/>
                  <a:pt x="5007382" y="4313739"/>
                  <a:pt x="4989043" y="4324301"/>
                </a:cubicBezTo>
                <a:cubicBezTo>
                  <a:pt x="4964559" y="4338511"/>
                  <a:pt x="4940363" y="4353009"/>
                  <a:pt x="4915783" y="4366931"/>
                </a:cubicBezTo>
                <a:cubicBezTo>
                  <a:pt x="4901286" y="4375189"/>
                  <a:pt x="4886884" y="4383926"/>
                  <a:pt x="4871520" y="4389975"/>
                </a:cubicBezTo>
                <a:cubicBezTo>
                  <a:pt x="4840124" y="4402457"/>
                  <a:pt x="4807959" y="4413114"/>
                  <a:pt x="4776274" y="4424733"/>
                </a:cubicBezTo>
                <a:cubicBezTo>
                  <a:pt x="4765904" y="4428477"/>
                  <a:pt x="4756110" y="4433854"/>
                  <a:pt x="4745548" y="4437119"/>
                </a:cubicBezTo>
                <a:cubicBezTo>
                  <a:pt x="4734122" y="4440671"/>
                  <a:pt x="4721834" y="4441727"/>
                  <a:pt x="4710408" y="4445280"/>
                </a:cubicBezTo>
                <a:cubicBezTo>
                  <a:pt x="4691396" y="4451136"/>
                  <a:pt x="4672961" y="4458626"/>
                  <a:pt x="4653950" y="4464579"/>
                </a:cubicBezTo>
                <a:cubicBezTo>
                  <a:pt x="4617272" y="4476005"/>
                  <a:pt x="4580498" y="4486951"/>
                  <a:pt x="4543725" y="4497800"/>
                </a:cubicBezTo>
                <a:cubicBezTo>
                  <a:pt x="4535852" y="4500105"/>
                  <a:pt x="4527306" y="4500393"/>
                  <a:pt x="4519530" y="4502889"/>
                </a:cubicBezTo>
                <a:cubicBezTo>
                  <a:pt x="4498886" y="4509610"/>
                  <a:pt x="4478338" y="4516907"/>
                  <a:pt x="4457887" y="4524300"/>
                </a:cubicBezTo>
                <a:cubicBezTo>
                  <a:pt x="4445502" y="4528813"/>
                  <a:pt x="4433403" y="4534382"/>
                  <a:pt x="4420922" y="4538702"/>
                </a:cubicBezTo>
                <a:cubicBezTo>
                  <a:pt x="4410936" y="4542159"/>
                  <a:pt x="4400662" y="4544847"/>
                  <a:pt x="4390292" y="4546960"/>
                </a:cubicBezTo>
                <a:cubicBezTo>
                  <a:pt x="4381363" y="4548785"/>
                  <a:pt x="4372050" y="4548592"/>
                  <a:pt x="4363216" y="4550801"/>
                </a:cubicBezTo>
                <a:cubicBezTo>
                  <a:pt x="4339308" y="4556753"/>
                  <a:pt x="4315689" y="4563475"/>
                  <a:pt x="4291973" y="4569811"/>
                </a:cubicBezTo>
                <a:cubicBezTo>
                  <a:pt x="4282468" y="4572308"/>
                  <a:pt x="4272770" y="4574133"/>
                  <a:pt x="4263552" y="4577301"/>
                </a:cubicBezTo>
                <a:cubicBezTo>
                  <a:pt x="4238876" y="4585654"/>
                  <a:pt x="4214585" y="4595159"/>
                  <a:pt x="4189813" y="4603033"/>
                </a:cubicBezTo>
                <a:cubicBezTo>
                  <a:pt x="4169266" y="4609562"/>
                  <a:pt x="4148142" y="4614266"/>
                  <a:pt x="4127306" y="4620027"/>
                </a:cubicBezTo>
                <a:cubicBezTo>
                  <a:pt x="4118473" y="4622524"/>
                  <a:pt x="4110024" y="4626077"/>
                  <a:pt x="4101192" y="4628188"/>
                </a:cubicBezTo>
                <a:cubicBezTo>
                  <a:pt x="4081412" y="4632990"/>
                  <a:pt x="4061345" y="4637022"/>
                  <a:pt x="4041470" y="4641823"/>
                </a:cubicBezTo>
                <a:cubicBezTo>
                  <a:pt x="4030139" y="4644607"/>
                  <a:pt x="4019194" y="4649600"/>
                  <a:pt x="4007672" y="4651425"/>
                </a:cubicBezTo>
                <a:cubicBezTo>
                  <a:pt x="3980308" y="4655745"/>
                  <a:pt x="3952752" y="4658817"/>
                  <a:pt x="3925195" y="4662274"/>
                </a:cubicBezTo>
                <a:cubicBezTo>
                  <a:pt x="3896776" y="4665826"/>
                  <a:pt x="3868451" y="4669571"/>
                  <a:pt x="3840029" y="4672739"/>
                </a:cubicBezTo>
                <a:cubicBezTo>
                  <a:pt x="3824475" y="4674372"/>
                  <a:pt x="3808824" y="4674660"/>
                  <a:pt x="3793270" y="4676196"/>
                </a:cubicBezTo>
                <a:cubicBezTo>
                  <a:pt x="3779636" y="4677541"/>
                  <a:pt x="3766098" y="4680037"/>
                  <a:pt x="3752464" y="4681670"/>
                </a:cubicBezTo>
                <a:cubicBezTo>
                  <a:pt x="3740654" y="4683013"/>
                  <a:pt x="3728748" y="4683781"/>
                  <a:pt x="3716938" y="4685126"/>
                </a:cubicBezTo>
                <a:cubicBezTo>
                  <a:pt x="3698024" y="4687334"/>
                  <a:pt x="3679204" y="4689831"/>
                  <a:pt x="3660386" y="4692135"/>
                </a:cubicBezTo>
                <a:cubicBezTo>
                  <a:pt x="3652513" y="4692999"/>
                  <a:pt x="3644255" y="4695399"/>
                  <a:pt x="3636862" y="4693960"/>
                </a:cubicBezTo>
                <a:cubicBezTo>
                  <a:pt x="3618235" y="4690310"/>
                  <a:pt x="3599896" y="4691367"/>
                  <a:pt x="3581365" y="4693863"/>
                </a:cubicBezTo>
                <a:cubicBezTo>
                  <a:pt x="3575028" y="4694728"/>
                  <a:pt x="3568211" y="4694535"/>
                  <a:pt x="3562066" y="4692903"/>
                </a:cubicBezTo>
                <a:cubicBezTo>
                  <a:pt x="3549488" y="4689638"/>
                  <a:pt x="3537294" y="4685029"/>
                  <a:pt x="3524908" y="4680997"/>
                </a:cubicBezTo>
                <a:cubicBezTo>
                  <a:pt x="3523563" y="4680517"/>
                  <a:pt x="3521931" y="4680421"/>
                  <a:pt x="3520492" y="4680133"/>
                </a:cubicBezTo>
                <a:cubicBezTo>
                  <a:pt x="3512330" y="4678500"/>
                  <a:pt x="3504266" y="4676868"/>
                  <a:pt x="3496103" y="4675428"/>
                </a:cubicBezTo>
                <a:cubicBezTo>
                  <a:pt x="3491687" y="4674660"/>
                  <a:pt x="3487174" y="4674564"/>
                  <a:pt x="3482757" y="4673892"/>
                </a:cubicBezTo>
                <a:cubicBezTo>
                  <a:pt x="3465667" y="4671203"/>
                  <a:pt x="3446848" y="4675716"/>
                  <a:pt x="3432061" y="4664099"/>
                </a:cubicBezTo>
                <a:cubicBezTo>
                  <a:pt x="3422460" y="4656609"/>
                  <a:pt x="3413146" y="4658338"/>
                  <a:pt x="3402873" y="4659490"/>
                </a:cubicBezTo>
                <a:cubicBezTo>
                  <a:pt x="3395096" y="4660354"/>
                  <a:pt x="3387126" y="4660065"/>
                  <a:pt x="3379253" y="4660162"/>
                </a:cubicBezTo>
                <a:cubicBezTo>
                  <a:pt x="3365427" y="4660449"/>
                  <a:pt x="3351601" y="4660546"/>
                  <a:pt x="3337774" y="4661026"/>
                </a:cubicBezTo>
                <a:cubicBezTo>
                  <a:pt x="3333357" y="4661218"/>
                  <a:pt x="3328846" y="4663619"/>
                  <a:pt x="3324524" y="4663235"/>
                </a:cubicBezTo>
                <a:cubicBezTo>
                  <a:pt x="3304553" y="4661410"/>
                  <a:pt x="3284582" y="4658529"/>
                  <a:pt x="3264610" y="4656897"/>
                </a:cubicBezTo>
                <a:cubicBezTo>
                  <a:pt x="3253281" y="4655938"/>
                  <a:pt x="3241663" y="4657761"/>
                  <a:pt x="3230429" y="4656417"/>
                </a:cubicBezTo>
                <a:cubicBezTo>
                  <a:pt x="3217468" y="4654881"/>
                  <a:pt x="3204794" y="4650945"/>
                  <a:pt x="3191927" y="4648544"/>
                </a:cubicBezTo>
                <a:cubicBezTo>
                  <a:pt x="3188375" y="4647872"/>
                  <a:pt x="3184438" y="4648736"/>
                  <a:pt x="3180694" y="4648928"/>
                </a:cubicBezTo>
                <a:cubicBezTo>
                  <a:pt x="3176469" y="4649120"/>
                  <a:pt x="3172340" y="4649504"/>
                  <a:pt x="3168116" y="4649600"/>
                </a:cubicBezTo>
                <a:cubicBezTo>
                  <a:pt x="3155249" y="4649793"/>
                  <a:pt x="3142384" y="4649504"/>
                  <a:pt x="3129517" y="4650177"/>
                </a:cubicBezTo>
                <a:cubicBezTo>
                  <a:pt x="3121644" y="4650561"/>
                  <a:pt x="3113388" y="4654497"/>
                  <a:pt x="3106089" y="4653057"/>
                </a:cubicBezTo>
                <a:cubicBezTo>
                  <a:pt x="3091208" y="4650272"/>
                  <a:pt x="3076325" y="4656513"/>
                  <a:pt x="3061444" y="4651329"/>
                </a:cubicBezTo>
                <a:cubicBezTo>
                  <a:pt x="3056834" y="4649793"/>
                  <a:pt x="3050497" y="4653633"/>
                  <a:pt x="3044928" y="4653825"/>
                </a:cubicBezTo>
                <a:cubicBezTo>
                  <a:pt x="3031006" y="4654305"/>
                  <a:pt x="3017084" y="4654209"/>
                  <a:pt x="3003162" y="4654113"/>
                </a:cubicBezTo>
                <a:cubicBezTo>
                  <a:pt x="2990680" y="4654017"/>
                  <a:pt x="2977717" y="4655361"/>
                  <a:pt x="2965716" y="4652673"/>
                </a:cubicBezTo>
                <a:cubicBezTo>
                  <a:pt x="2953137" y="4649793"/>
                  <a:pt x="2941808" y="4650177"/>
                  <a:pt x="2929614" y="4653441"/>
                </a:cubicBezTo>
                <a:cubicBezTo>
                  <a:pt x="2921260" y="4655649"/>
                  <a:pt x="2912427" y="4655938"/>
                  <a:pt x="2903786" y="4656609"/>
                </a:cubicBezTo>
                <a:cubicBezTo>
                  <a:pt x="2894473" y="4657377"/>
                  <a:pt x="2884199" y="4655361"/>
                  <a:pt x="2875750" y="4658529"/>
                </a:cubicBezTo>
                <a:cubicBezTo>
                  <a:pt x="2850593" y="4667939"/>
                  <a:pt x="2824765" y="4669955"/>
                  <a:pt x="2798458" y="4669955"/>
                </a:cubicBezTo>
                <a:cubicBezTo>
                  <a:pt x="2793656" y="4669955"/>
                  <a:pt x="2788759" y="4668612"/>
                  <a:pt x="2784152" y="4667171"/>
                </a:cubicBezTo>
                <a:cubicBezTo>
                  <a:pt x="2757266" y="4658529"/>
                  <a:pt x="2730286" y="4659297"/>
                  <a:pt x="2702922" y="4664578"/>
                </a:cubicBezTo>
                <a:cubicBezTo>
                  <a:pt x="2697257" y="4665731"/>
                  <a:pt x="2690921" y="4665923"/>
                  <a:pt x="2685256" y="4664771"/>
                </a:cubicBezTo>
                <a:cubicBezTo>
                  <a:pt x="2669317" y="4661410"/>
                  <a:pt x="2653858" y="4655841"/>
                  <a:pt x="2637824" y="4653441"/>
                </a:cubicBezTo>
                <a:cubicBezTo>
                  <a:pt x="2611324" y="4649504"/>
                  <a:pt x="2588377" y="4662754"/>
                  <a:pt x="2564661" y="4671396"/>
                </a:cubicBezTo>
                <a:cubicBezTo>
                  <a:pt x="2542097" y="4679557"/>
                  <a:pt x="2522894" y="4697992"/>
                  <a:pt x="2496201" y="4693863"/>
                </a:cubicBezTo>
                <a:cubicBezTo>
                  <a:pt x="2493514" y="4693479"/>
                  <a:pt x="2490537" y="4696071"/>
                  <a:pt x="2487560" y="4696744"/>
                </a:cubicBezTo>
                <a:cubicBezTo>
                  <a:pt x="2479399" y="4698568"/>
                  <a:pt x="2471238" y="4700776"/>
                  <a:pt x="2462980" y="4701641"/>
                </a:cubicBezTo>
                <a:cubicBezTo>
                  <a:pt x="2452899" y="4702793"/>
                  <a:pt x="2442625" y="4702409"/>
                  <a:pt x="2432544" y="4703369"/>
                </a:cubicBezTo>
                <a:cubicBezTo>
                  <a:pt x="2419581" y="4704521"/>
                  <a:pt x="2406812" y="4707593"/>
                  <a:pt x="2393945" y="4707593"/>
                </a:cubicBezTo>
                <a:cubicBezTo>
                  <a:pt x="2383575" y="4707593"/>
                  <a:pt x="2373302" y="4704041"/>
                  <a:pt x="2363029" y="4702312"/>
                </a:cubicBezTo>
                <a:cubicBezTo>
                  <a:pt x="2348530" y="4699912"/>
                  <a:pt x="2332591" y="4700584"/>
                  <a:pt x="2319821" y="4694439"/>
                </a:cubicBezTo>
                <a:cubicBezTo>
                  <a:pt x="2306188" y="4687910"/>
                  <a:pt x="2293225" y="4684934"/>
                  <a:pt x="2279111" y="4686950"/>
                </a:cubicBezTo>
                <a:cubicBezTo>
                  <a:pt x="2274406" y="4687622"/>
                  <a:pt x="2268357" y="4691655"/>
                  <a:pt x="2266245" y="4695783"/>
                </a:cubicBezTo>
                <a:cubicBezTo>
                  <a:pt x="2261540" y="4705001"/>
                  <a:pt x="2255108" y="4706634"/>
                  <a:pt x="2246370" y="4703464"/>
                </a:cubicBezTo>
                <a:cubicBezTo>
                  <a:pt x="2238785" y="4700776"/>
                  <a:pt x="2229471" y="4699432"/>
                  <a:pt x="2224287" y="4694247"/>
                </a:cubicBezTo>
                <a:cubicBezTo>
                  <a:pt x="2209596" y="4679557"/>
                  <a:pt x="2190873" y="4679077"/>
                  <a:pt x="2172630" y="4675141"/>
                </a:cubicBezTo>
                <a:cubicBezTo>
                  <a:pt x="2161494" y="4672739"/>
                  <a:pt x="2151123" y="4672644"/>
                  <a:pt x="2139985" y="4674276"/>
                </a:cubicBezTo>
                <a:cubicBezTo>
                  <a:pt x="2115790" y="4677925"/>
                  <a:pt x="2092266" y="4672739"/>
                  <a:pt x="2069030" y="4666115"/>
                </a:cubicBezTo>
                <a:cubicBezTo>
                  <a:pt x="2053667" y="4661698"/>
                  <a:pt x="2037921" y="4659010"/>
                  <a:pt x="2022655" y="4654497"/>
                </a:cubicBezTo>
                <a:cubicBezTo>
                  <a:pt x="2011229" y="4651041"/>
                  <a:pt x="1999804" y="4646912"/>
                  <a:pt x="1989339" y="4641343"/>
                </a:cubicBezTo>
                <a:cubicBezTo>
                  <a:pt x="1974167" y="4633181"/>
                  <a:pt x="1960918" y="4620891"/>
                  <a:pt x="1941618" y="4624156"/>
                </a:cubicBezTo>
                <a:cubicBezTo>
                  <a:pt x="1924623" y="4627036"/>
                  <a:pt x="1909262" y="4620988"/>
                  <a:pt x="1893707" y="4615227"/>
                </a:cubicBezTo>
                <a:cubicBezTo>
                  <a:pt x="1882281" y="4611002"/>
                  <a:pt x="1870857" y="4606681"/>
                  <a:pt x="1859045" y="4603993"/>
                </a:cubicBezTo>
                <a:cubicBezTo>
                  <a:pt x="1845027" y="4600824"/>
                  <a:pt x="1829184" y="4602169"/>
                  <a:pt x="1816702" y="4596311"/>
                </a:cubicBezTo>
                <a:cubicBezTo>
                  <a:pt x="1803644" y="4590166"/>
                  <a:pt x="1792795" y="4594295"/>
                  <a:pt x="1781177" y="4596024"/>
                </a:cubicBezTo>
                <a:cubicBezTo>
                  <a:pt x="1762646" y="4598712"/>
                  <a:pt x="1744210" y="4603705"/>
                  <a:pt x="1725488" y="4597368"/>
                </a:cubicBezTo>
                <a:cubicBezTo>
                  <a:pt x="1702733" y="4589687"/>
                  <a:pt x="1680169" y="4581430"/>
                  <a:pt x="1657318" y="4574133"/>
                </a:cubicBezTo>
                <a:cubicBezTo>
                  <a:pt x="1648483" y="4571347"/>
                  <a:pt x="1638980" y="4570195"/>
                  <a:pt x="1629761" y="4568947"/>
                </a:cubicBezTo>
                <a:cubicBezTo>
                  <a:pt x="1621025" y="4567891"/>
                  <a:pt x="1610559" y="4570579"/>
                  <a:pt x="1603837" y="4566547"/>
                </a:cubicBezTo>
                <a:cubicBezTo>
                  <a:pt x="1586554" y="4556178"/>
                  <a:pt x="1568792" y="4551089"/>
                  <a:pt x="1548820" y="4551089"/>
                </a:cubicBezTo>
                <a:cubicBezTo>
                  <a:pt x="1541330" y="4551089"/>
                  <a:pt x="1534033" y="4546768"/>
                  <a:pt x="1526449" y="4545999"/>
                </a:cubicBezTo>
                <a:cubicBezTo>
                  <a:pt x="1516078" y="4545040"/>
                  <a:pt x="1504172" y="4542447"/>
                  <a:pt x="1495147" y="4546096"/>
                </a:cubicBezTo>
                <a:cubicBezTo>
                  <a:pt x="1473928" y="4554737"/>
                  <a:pt x="1456742" y="4547536"/>
                  <a:pt x="1438211" y="4538991"/>
                </a:cubicBezTo>
                <a:cubicBezTo>
                  <a:pt x="1419967" y="4530541"/>
                  <a:pt x="1400764" y="4523821"/>
                  <a:pt x="1381370" y="4518251"/>
                </a:cubicBezTo>
                <a:cubicBezTo>
                  <a:pt x="1374073" y="4516235"/>
                  <a:pt x="1365336" y="4519596"/>
                  <a:pt x="1357270" y="4520267"/>
                </a:cubicBezTo>
                <a:cubicBezTo>
                  <a:pt x="1354389" y="4520460"/>
                  <a:pt x="1351220" y="4520748"/>
                  <a:pt x="1348629" y="4519788"/>
                </a:cubicBezTo>
                <a:cubicBezTo>
                  <a:pt x="1323569" y="4510570"/>
                  <a:pt x="1298124" y="4503561"/>
                  <a:pt x="1270953" y="4508361"/>
                </a:cubicBezTo>
                <a:cubicBezTo>
                  <a:pt x="1268457" y="4508842"/>
                  <a:pt x="1265672" y="4507786"/>
                  <a:pt x="1263175" y="4507114"/>
                </a:cubicBezTo>
                <a:cubicBezTo>
                  <a:pt x="1250981" y="4503657"/>
                  <a:pt x="1239075" y="4498184"/>
                  <a:pt x="1226690" y="4496936"/>
                </a:cubicBezTo>
                <a:cubicBezTo>
                  <a:pt x="1196157" y="4493864"/>
                  <a:pt x="1165433" y="4492615"/>
                  <a:pt x="1134706" y="4490599"/>
                </a:cubicBezTo>
                <a:cubicBezTo>
                  <a:pt x="1132786" y="4490503"/>
                  <a:pt x="1130770" y="4490503"/>
                  <a:pt x="1129042" y="4489831"/>
                </a:cubicBezTo>
                <a:cubicBezTo>
                  <a:pt x="1117712" y="4485702"/>
                  <a:pt x="1107823" y="4487047"/>
                  <a:pt x="1098220" y="4494919"/>
                </a:cubicBezTo>
                <a:cubicBezTo>
                  <a:pt x="1093996" y="4498376"/>
                  <a:pt x="1088235" y="4500200"/>
                  <a:pt x="1082955" y="4502121"/>
                </a:cubicBezTo>
                <a:cubicBezTo>
                  <a:pt x="1075177" y="4505002"/>
                  <a:pt x="1067208" y="4507786"/>
                  <a:pt x="1059143" y="4509610"/>
                </a:cubicBezTo>
                <a:cubicBezTo>
                  <a:pt x="1051173" y="4511338"/>
                  <a:pt x="1042628" y="4513738"/>
                  <a:pt x="1034947" y="4512395"/>
                </a:cubicBezTo>
                <a:cubicBezTo>
                  <a:pt x="1021121" y="4509994"/>
                  <a:pt x="1007966" y="4504618"/>
                  <a:pt x="994332" y="4501064"/>
                </a:cubicBezTo>
                <a:cubicBezTo>
                  <a:pt x="989628" y="4499816"/>
                  <a:pt x="984442" y="4500009"/>
                  <a:pt x="979546" y="4499912"/>
                </a:cubicBezTo>
                <a:cubicBezTo>
                  <a:pt x="968312" y="4499625"/>
                  <a:pt x="956790" y="4502409"/>
                  <a:pt x="946613" y="4494440"/>
                </a:cubicBezTo>
                <a:cubicBezTo>
                  <a:pt x="937204" y="4486951"/>
                  <a:pt x="927697" y="4489158"/>
                  <a:pt x="917808" y="4494824"/>
                </a:cubicBezTo>
                <a:cubicBezTo>
                  <a:pt x="910703" y="4498857"/>
                  <a:pt x="902639" y="4502025"/>
                  <a:pt x="894669" y="4503561"/>
                </a:cubicBezTo>
                <a:cubicBezTo>
                  <a:pt x="883723" y="4505673"/>
                  <a:pt x="872873" y="4506538"/>
                  <a:pt x="861063" y="4505289"/>
                </a:cubicBezTo>
                <a:cubicBezTo>
                  <a:pt x="852710" y="4504425"/>
                  <a:pt x="845892" y="4504041"/>
                  <a:pt x="839363" y="4498952"/>
                </a:cubicBezTo>
                <a:cubicBezTo>
                  <a:pt x="838308" y="4498184"/>
                  <a:pt x="836388" y="4497992"/>
                  <a:pt x="834947" y="4498089"/>
                </a:cubicBezTo>
                <a:cubicBezTo>
                  <a:pt x="816032" y="4499721"/>
                  <a:pt x="797309" y="4498857"/>
                  <a:pt x="778202" y="4497704"/>
                </a:cubicBezTo>
                <a:cubicBezTo>
                  <a:pt x="753911" y="4496168"/>
                  <a:pt x="728370" y="4500680"/>
                  <a:pt x="707343" y="4516811"/>
                </a:cubicBezTo>
                <a:cubicBezTo>
                  <a:pt x="704271" y="4519212"/>
                  <a:pt x="699662" y="4520267"/>
                  <a:pt x="695629" y="4520844"/>
                </a:cubicBezTo>
                <a:cubicBezTo>
                  <a:pt x="676618" y="4523340"/>
                  <a:pt x="657511" y="4525069"/>
                  <a:pt x="638500" y="4527853"/>
                </a:cubicBezTo>
                <a:cubicBezTo>
                  <a:pt x="628130" y="4529389"/>
                  <a:pt x="617280" y="4530734"/>
                  <a:pt x="607872" y="4534958"/>
                </a:cubicBezTo>
                <a:cubicBezTo>
                  <a:pt x="598655" y="4539086"/>
                  <a:pt x="591260" y="4543983"/>
                  <a:pt x="585788" y="4535342"/>
                </a:cubicBezTo>
                <a:cubicBezTo>
                  <a:pt x="575995" y="4539951"/>
                  <a:pt x="567448" y="4543792"/>
                  <a:pt x="559097" y="4547920"/>
                </a:cubicBezTo>
                <a:cubicBezTo>
                  <a:pt x="556023" y="4549456"/>
                  <a:pt x="553431" y="4551953"/>
                  <a:pt x="550358" y="4553393"/>
                </a:cubicBezTo>
                <a:cubicBezTo>
                  <a:pt x="547093" y="4554930"/>
                  <a:pt x="543445" y="4555889"/>
                  <a:pt x="539893" y="4556657"/>
                </a:cubicBezTo>
                <a:cubicBezTo>
                  <a:pt x="524050" y="4560114"/>
                  <a:pt x="508207" y="4563282"/>
                  <a:pt x="492462" y="4567027"/>
                </a:cubicBezTo>
                <a:cubicBezTo>
                  <a:pt x="489388" y="4567795"/>
                  <a:pt x="486796" y="4570868"/>
                  <a:pt x="484011" y="4572884"/>
                </a:cubicBezTo>
                <a:cubicBezTo>
                  <a:pt x="482187" y="4574228"/>
                  <a:pt x="480363" y="4576244"/>
                  <a:pt x="478346" y="4576533"/>
                </a:cubicBezTo>
                <a:cubicBezTo>
                  <a:pt x="462984" y="4578837"/>
                  <a:pt x="447718" y="4581526"/>
                  <a:pt x="432260" y="4582678"/>
                </a:cubicBezTo>
                <a:cubicBezTo>
                  <a:pt x="419298" y="4583637"/>
                  <a:pt x="406815" y="4583350"/>
                  <a:pt x="403455" y="4600056"/>
                </a:cubicBezTo>
                <a:cubicBezTo>
                  <a:pt x="402879" y="4602937"/>
                  <a:pt x="398750" y="4606010"/>
                  <a:pt x="395583" y="4607449"/>
                </a:cubicBezTo>
                <a:cubicBezTo>
                  <a:pt x="386557" y="4611578"/>
                  <a:pt x="376954" y="4614362"/>
                  <a:pt x="368025" y="4618587"/>
                </a:cubicBezTo>
                <a:cubicBezTo>
                  <a:pt x="338741" y="4632701"/>
                  <a:pt x="308113" y="4641631"/>
                  <a:pt x="275371" y="4639999"/>
                </a:cubicBezTo>
                <a:cubicBezTo>
                  <a:pt x="265194" y="4639519"/>
                  <a:pt x="255304" y="4634333"/>
                  <a:pt x="248871" y="4632413"/>
                </a:cubicBezTo>
                <a:cubicBezTo>
                  <a:pt x="230341" y="4639999"/>
                  <a:pt x="214786" y="4647296"/>
                  <a:pt x="198559" y="4652768"/>
                </a:cubicBezTo>
                <a:cubicBezTo>
                  <a:pt x="184253" y="4657665"/>
                  <a:pt x="169274" y="4660738"/>
                  <a:pt x="154583" y="4664290"/>
                </a:cubicBezTo>
                <a:cubicBezTo>
                  <a:pt x="149206" y="4665635"/>
                  <a:pt x="143734" y="4666403"/>
                  <a:pt x="138261" y="4667075"/>
                </a:cubicBezTo>
                <a:cubicBezTo>
                  <a:pt x="121171" y="4669187"/>
                  <a:pt x="103312" y="4664099"/>
                  <a:pt x="86606" y="4672164"/>
                </a:cubicBezTo>
                <a:cubicBezTo>
                  <a:pt x="77868" y="4676389"/>
                  <a:pt x="69226" y="4681477"/>
                  <a:pt x="60009" y="4683686"/>
                </a:cubicBezTo>
                <a:cubicBezTo>
                  <a:pt x="50120" y="4686086"/>
                  <a:pt x="40446" y="4689831"/>
                  <a:pt x="30568" y="4692507"/>
                </a:cubicBezTo>
                <a:lnTo>
                  <a:pt x="0" y="4694912"/>
                </a:lnTo>
                <a:lnTo>
                  <a:pt x="0" y="4338332"/>
                </a:lnTo>
                <a:close/>
              </a:path>
            </a:pathLst>
          </a:custGeom>
          <a:effectLst>
            <a:outerShdw blurRad="381000" dist="152400" dir="5400000" algn="t" rotWithShape="0">
              <a:prstClr val="black">
                <a:alpha val="10000"/>
              </a:prstClr>
            </a:outerShdw>
          </a:effectLst>
        </p:spPr>
      </p:pic>
      <p:sp>
        <p:nvSpPr>
          <p:cNvPr id="37" name="Freeform: Shape 31">
            <a:extLst>
              <a:ext uri="{FF2B5EF4-FFF2-40B4-BE49-F238E27FC236}">
                <a16:creationId xmlns:a16="http://schemas.microsoft.com/office/drawing/2014/main" id="{86E3368C-B3A5-484E-8070-EC7E903F86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476" y="4058937"/>
            <a:ext cx="6095524" cy="1410656"/>
          </a:xfrm>
          <a:custGeom>
            <a:avLst/>
            <a:gdLst>
              <a:gd name="connsiteX0" fmla="*/ 6095524 w 6095524"/>
              <a:gd name="connsiteY0" fmla="*/ 0 h 1410656"/>
              <a:gd name="connsiteX1" fmla="*/ 6095524 w 6095524"/>
              <a:gd name="connsiteY1" fmla="*/ 221634 h 1410656"/>
              <a:gd name="connsiteX2" fmla="*/ 6061052 w 6095524"/>
              <a:gd name="connsiteY2" fmla="*/ 237063 h 1410656"/>
              <a:gd name="connsiteX3" fmla="*/ 6040890 w 6095524"/>
              <a:gd name="connsiteY3" fmla="*/ 245128 h 1410656"/>
              <a:gd name="connsiteX4" fmla="*/ 5957836 w 6095524"/>
              <a:gd name="connsiteY4" fmla="*/ 297073 h 1410656"/>
              <a:gd name="connsiteX5" fmla="*/ 5882656 w 6095524"/>
              <a:gd name="connsiteY5" fmla="*/ 361307 h 1410656"/>
              <a:gd name="connsiteX6" fmla="*/ 5827448 w 6095524"/>
              <a:gd name="connsiteY6" fmla="*/ 437542 h 1410656"/>
              <a:gd name="connsiteX7" fmla="*/ 5811989 w 6095524"/>
              <a:gd name="connsiteY7" fmla="*/ 455690 h 1410656"/>
              <a:gd name="connsiteX8" fmla="*/ 5769742 w 6095524"/>
              <a:gd name="connsiteY8" fmla="*/ 478445 h 1410656"/>
              <a:gd name="connsiteX9" fmla="*/ 5732393 w 6095524"/>
              <a:gd name="connsiteY9" fmla="*/ 495535 h 1410656"/>
              <a:gd name="connsiteX10" fmla="*/ 5705316 w 6095524"/>
              <a:gd name="connsiteY10" fmla="*/ 514451 h 1410656"/>
              <a:gd name="connsiteX11" fmla="*/ 5682465 w 6095524"/>
              <a:gd name="connsiteY11" fmla="*/ 531830 h 1410656"/>
              <a:gd name="connsiteX12" fmla="*/ 5630712 w 6095524"/>
              <a:gd name="connsiteY12" fmla="*/ 576765 h 1410656"/>
              <a:gd name="connsiteX13" fmla="*/ 5573392 w 6095524"/>
              <a:gd name="connsiteY13" fmla="*/ 614691 h 1410656"/>
              <a:gd name="connsiteX14" fmla="*/ 5527304 w 6095524"/>
              <a:gd name="connsiteY14" fmla="*/ 661162 h 1410656"/>
              <a:gd name="connsiteX15" fmla="*/ 5508293 w 6095524"/>
              <a:gd name="connsiteY15" fmla="*/ 686318 h 1410656"/>
              <a:gd name="connsiteX16" fmla="*/ 5468350 w 6095524"/>
              <a:gd name="connsiteY16" fmla="*/ 703505 h 1410656"/>
              <a:gd name="connsiteX17" fmla="*/ 5425048 w 6095524"/>
              <a:gd name="connsiteY17" fmla="*/ 730389 h 1410656"/>
              <a:gd name="connsiteX18" fmla="*/ 5394322 w 6095524"/>
              <a:gd name="connsiteY18" fmla="*/ 757081 h 1410656"/>
              <a:gd name="connsiteX19" fmla="*/ 5370608 w 6095524"/>
              <a:gd name="connsiteY19" fmla="*/ 774940 h 1410656"/>
              <a:gd name="connsiteX20" fmla="*/ 5337098 w 6095524"/>
              <a:gd name="connsiteY20" fmla="*/ 792895 h 1410656"/>
              <a:gd name="connsiteX21" fmla="*/ 5303493 w 6095524"/>
              <a:gd name="connsiteY21" fmla="*/ 816419 h 1410656"/>
              <a:gd name="connsiteX22" fmla="*/ 5287171 w 6095524"/>
              <a:gd name="connsiteY22" fmla="*/ 830917 h 1410656"/>
              <a:gd name="connsiteX23" fmla="*/ 5255581 w 6095524"/>
              <a:gd name="connsiteY23" fmla="*/ 855016 h 1410656"/>
              <a:gd name="connsiteX24" fmla="*/ 5223032 w 6095524"/>
              <a:gd name="connsiteY24" fmla="*/ 877484 h 1410656"/>
              <a:gd name="connsiteX25" fmla="*/ 5161870 w 6095524"/>
              <a:gd name="connsiteY25" fmla="*/ 903216 h 1410656"/>
              <a:gd name="connsiteX26" fmla="*/ 5106182 w 6095524"/>
              <a:gd name="connsiteY26" fmla="*/ 941046 h 1410656"/>
              <a:gd name="connsiteX27" fmla="*/ 5062014 w 6095524"/>
              <a:gd name="connsiteY27" fmla="*/ 968698 h 1410656"/>
              <a:gd name="connsiteX28" fmla="*/ 5036282 w 6095524"/>
              <a:gd name="connsiteY28" fmla="*/ 986846 h 1410656"/>
              <a:gd name="connsiteX29" fmla="*/ 4989043 w 6095524"/>
              <a:gd name="connsiteY29" fmla="*/ 1027364 h 1410656"/>
              <a:gd name="connsiteX30" fmla="*/ 4915783 w 6095524"/>
              <a:gd name="connsiteY30" fmla="*/ 1069994 h 1410656"/>
              <a:gd name="connsiteX31" fmla="*/ 4871520 w 6095524"/>
              <a:gd name="connsiteY31" fmla="*/ 1093038 h 1410656"/>
              <a:gd name="connsiteX32" fmla="*/ 4776274 w 6095524"/>
              <a:gd name="connsiteY32" fmla="*/ 1127796 h 1410656"/>
              <a:gd name="connsiteX33" fmla="*/ 4745548 w 6095524"/>
              <a:gd name="connsiteY33" fmla="*/ 1140182 h 1410656"/>
              <a:gd name="connsiteX34" fmla="*/ 4710408 w 6095524"/>
              <a:gd name="connsiteY34" fmla="*/ 1148343 h 1410656"/>
              <a:gd name="connsiteX35" fmla="*/ 4653950 w 6095524"/>
              <a:gd name="connsiteY35" fmla="*/ 1167642 h 1410656"/>
              <a:gd name="connsiteX36" fmla="*/ 4543725 w 6095524"/>
              <a:gd name="connsiteY36" fmla="*/ 1200863 h 1410656"/>
              <a:gd name="connsiteX37" fmla="*/ 4519530 w 6095524"/>
              <a:gd name="connsiteY37" fmla="*/ 1205952 h 1410656"/>
              <a:gd name="connsiteX38" fmla="*/ 4457887 w 6095524"/>
              <a:gd name="connsiteY38" fmla="*/ 1227363 h 1410656"/>
              <a:gd name="connsiteX39" fmla="*/ 4420922 w 6095524"/>
              <a:gd name="connsiteY39" fmla="*/ 1241765 h 1410656"/>
              <a:gd name="connsiteX40" fmla="*/ 4390292 w 6095524"/>
              <a:gd name="connsiteY40" fmla="*/ 1250023 h 1410656"/>
              <a:gd name="connsiteX41" fmla="*/ 4363216 w 6095524"/>
              <a:gd name="connsiteY41" fmla="*/ 1253864 h 1410656"/>
              <a:gd name="connsiteX42" fmla="*/ 4291973 w 6095524"/>
              <a:gd name="connsiteY42" fmla="*/ 1272874 h 1410656"/>
              <a:gd name="connsiteX43" fmla="*/ 4263552 w 6095524"/>
              <a:gd name="connsiteY43" fmla="*/ 1280364 h 1410656"/>
              <a:gd name="connsiteX44" fmla="*/ 4189813 w 6095524"/>
              <a:gd name="connsiteY44" fmla="*/ 1306096 h 1410656"/>
              <a:gd name="connsiteX45" fmla="*/ 4127306 w 6095524"/>
              <a:gd name="connsiteY45" fmla="*/ 1323090 h 1410656"/>
              <a:gd name="connsiteX46" fmla="*/ 4101192 w 6095524"/>
              <a:gd name="connsiteY46" fmla="*/ 1331251 h 1410656"/>
              <a:gd name="connsiteX47" fmla="*/ 4041470 w 6095524"/>
              <a:gd name="connsiteY47" fmla="*/ 1344886 h 1410656"/>
              <a:gd name="connsiteX48" fmla="*/ 4007672 w 6095524"/>
              <a:gd name="connsiteY48" fmla="*/ 1354488 h 1410656"/>
              <a:gd name="connsiteX49" fmla="*/ 3925195 w 6095524"/>
              <a:gd name="connsiteY49" fmla="*/ 1365337 h 1410656"/>
              <a:gd name="connsiteX50" fmla="*/ 3840029 w 6095524"/>
              <a:gd name="connsiteY50" fmla="*/ 1375802 h 1410656"/>
              <a:gd name="connsiteX51" fmla="*/ 3793270 w 6095524"/>
              <a:gd name="connsiteY51" fmla="*/ 1379259 h 1410656"/>
              <a:gd name="connsiteX52" fmla="*/ 3752464 w 6095524"/>
              <a:gd name="connsiteY52" fmla="*/ 1384733 h 1410656"/>
              <a:gd name="connsiteX53" fmla="*/ 3716938 w 6095524"/>
              <a:gd name="connsiteY53" fmla="*/ 1388189 h 1410656"/>
              <a:gd name="connsiteX54" fmla="*/ 3660386 w 6095524"/>
              <a:gd name="connsiteY54" fmla="*/ 1395198 h 1410656"/>
              <a:gd name="connsiteX55" fmla="*/ 3636862 w 6095524"/>
              <a:gd name="connsiteY55" fmla="*/ 1397023 h 1410656"/>
              <a:gd name="connsiteX56" fmla="*/ 3581365 w 6095524"/>
              <a:gd name="connsiteY56" fmla="*/ 1396926 h 1410656"/>
              <a:gd name="connsiteX57" fmla="*/ 3562066 w 6095524"/>
              <a:gd name="connsiteY57" fmla="*/ 1395966 h 1410656"/>
              <a:gd name="connsiteX58" fmla="*/ 3524908 w 6095524"/>
              <a:gd name="connsiteY58" fmla="*/ 1384060 h 1410656"/>
              <a:gd name="connsiteX59" fmla="*/ 3520492 w 6095524"/>
              <a:gd name="connsiteY59" fmla="*/ 1383196 h 1410656"/>
              <a:gd name="connsiteX60" fmla="*/ 3496103 w 6095524"/>
              <a:gd name="connsiteY60" fmla="*/ 1378491 h 1410656"/>
              <a:gd name="connsiteX61" fmla="*/ 3482757 w 6095524"/>
              <a:gd name="connsiteY61" fmla="*/ 1376955 h 1410656"/>
              <a:gd name="connsiteX62" fmla="*/ 3432061 w 6095524"/>
              <a:gd name="connsiteY62" fmla="*/ 1367162 h 1410656"/>
              <a:gd name="connsiteX63" fmla="*/ 3402873 w 6095524"/>
              <a:gd name="connsiteY63" fmla="*/ 1362553 h 1410656"/>
              <a:gd name="connsiteX64" fmla="*/ 3379253 w 6095524"/>
              <a:gd name="connsiteY64" fmla="*/ 1363225 h 1410656"/>
              <a:gd name="connsiteX65" fmla="*/ 3337774 w 6095524"/>
              <a:gd name="connsiteY65" fmla="*/ 1364089 h 1410656"/>
              <a:gd name="connsiteX66" fmla="*/ 3324524 w 6095524"/>
              <a:gd name="connsiteY66" fmla="*/ 1366298 h 1410656"/>
              <a:gd name="connsiteX67" fmla="*/ 3264610 w 6095524"/>
              <a:gd name="connsiteY67" fmla="*/ 1359960 h 1410656"/>
              <a:gd name="connsiteX68" fmla="*/ 3230429 w 6095524"/>
              <a:gd name="connsiteY68" fmla="*/ 1359480 h 1410656"/>
              <a:gd name="connsiteX69" fmla="*/ 3191927 w 6095524"/>
              <a:gd name="connsiteY69" fmla="*/ 1351607 h 1410656"/>
              <a:gd name="connsiteX70" fmla="*/ 3180694 w 6095524"/>
              <a:gd name="connsiteY70" fmla="*/ 1351991 h 1410656"/>
              <a:gd name="connsiteX71" fmla="*/ 3168116 w 6095524"/>
              <a:gd name="connsiteY71" fmla="*/ 1352663 h 1410656"/>
              <a:gd name="connsiteX72" fmla="*/ 3129517 w 6095524"/>
              <a:gd name="connsiteY72" fmla="*/ 1353240 h 1410656"/>
              <a:gd name="connsiteX73" fmla="*/ 3106089 w 6095524"/>
              <a:gd name="connsiteY73" fmla="*/ 1356120 h 1410656"/>
              <a:gd name="connsiteX74" fmla="*/ 3061444 w 6095524"/>
              <a:gd name="connsiteY74" fmla="*/ 1354392 h 1410656"/>
              <a:gd name="connsiteX75" fmla="*/ 3044928 w 6095524"/>
              <a:gd name="connsiteY75" fmla="*/ 1356888 h 1410656"/>
              <a:gd name="connsiteX76" fmla="*/ 3003162 w 6095524"/>
              <a:gd name="connsiteY76" fmla="*/ 1357176 h 1410656"/>
              <a:gd name="connsiteX77" fmla="*/ 2965716 w 6095524"/>
              <a:gd name="connsiteY77" fmla="*/ 1355736 h 1410656"/>
              <a:gd name="connsiteX78" fmla="*/ 2929614 w 6095524"/>
              <a:gd name="connsiteY78" fmla="*/ 1356504 h 1410656"/>
              <a:gd name="connsiteX79" fmla="*/ 2903786 w 6095524"/>
              <a:gd name="connsiteY79" fmla="*/ 1359672 h 1410656"/>
              <a:gd name="connsiteX80" fmla="*/ 2875750 w 6095524"/>
              <a:gd name="connsiteY80" fmla="*/ 1361592 h 1410656"/>
              <a:gd name="connsiteX81" fmla="*/ 2798458 w 6095524"/>
              <a:gd name="connsiteY81" fmla="*/ 1373018 h 1410656"/>
              <a:gd name="connsiteX82" fmla="*/ 2784152 w 6095524"/>
              <a:gd name="connsiteY82" fmla="*/ 1370234 h 1410656"/>
              <a:gd name="connsiteX83" fmla="*/ 2702922 w 6095524"/>
              <a:gd name="connsiteY83" fmla="*/ 1367641 h 1410656"/>
              <a:gd name="connsiteX84" fmla="*/ 2685256 w 6095524"/>
              <a:gd name="connsiteY84" fmla="*/ 1367834 h 1410656"/>
              <a:gd name="connsiteX85" fmla="*/ 2637824 w 6095524"/>
              <a:gd name="connsiteY85" fmla="*/ 1356504 h 1410656"/>
              <a:gd name="connsiteX86" fmla="*/ 2564661 w 6095524"/>
              <a:gd name="connsiteY86" fmla="*/ 1374459 h 1410656"/>
              <a:gd name="connsiteX87" fmla="*/ 2496201 w 6095524"/>
              <a:gd name="connsiteY87" fmla="*/ 1396926 h 1410656"/>
              <a:gd name="connsiteX88" fmla="*/ 2487560 w 6095524"/>
              <a:gd name="connsiteY88" fmla="*/ 1399807 h 1410656"/>
              <a:gd name="connsiteX89" fmla="*/ 2462980 w 6095524"/>
              <a:gd name="connsiteY89" fmla="*/ 1404704 h 1410656"/>
              <a:gd name="connsiteX90" fmla="*/ 2432544 w 6095524"/>
              <a:gd name="connsiteY90" fmla="*/ 1406432 h 1410656"/>
              <a:gd name="connsiteX91" fmla="*/ 2393945 w 6095524"/>
              <a:gd name="connsiteY91" fmla="*/ 1410656 h 1410656"/>
              <a:gd name="connsiteX92" fmla="*/ 2363029 w 6095524"/>
              <a:gd name="connsiteY92" fmla="*/ 1405375 h 1410656"/>
              <a:gd name="connsiteX93" fmla="*/ 2319821 w 6095524"/>
              <a:gd name="connsiteY93" fmla="*/ 1397502 h 1410656"/>
              <a:gd name="connsiteX94" fmla="*/ 2279111 w 6095524"/>
              <a:gd name="connsiteY94" fmla="*/ 1390013 h 1410656"/>
              <a:gd name="connsiteX95" fmla="*/ 2266245 w 6095524"/>
              <a:gd name="connsiteY95" fmla="*/ 1398846 h 1410656"/>
              <a:gd name="connsiteX96" fmla="*/ 2246370 w 6095524"/>
              <a:gd name="connsiteY96" fmla="*/ 1406527 h 1410656"/>
              <a:gd name="connsiteX97" fmla="*/ 2224287 w 6095524"/>
              <a:gd name="connsiteY97" fmla="*/ 1397310 h 1410656"/>
              <a:gd name="connsiteX98" fmla="*/ 2172630 w 6095524"/>
              <a:gd name="connsiteY98" fmla="*/ 1378204 h 1410656"/>
              <a:gd name="connsiteX99" fmla="*/ 2139985 w 6095524"/>
              <a:gd name="connsiteY99" fmla="*/ 1377339 h 1410656"/>
              <a:gd name="connsiteX100" fmla="*/ 2069030 w 6095524"/>
              <a:gd name="connsiteY100" fmla="*/ 1369178 h 1410656"/>
              <a:gd name="connsiteX101" fmla="*/ 2022655 w 6095524"/>
              <a:gd name="connsiteY101" fmla="*/ 1357560 h 1410656"/>
              <a:gd name="connsiteX102" fmla="*/ 1989339 w 6095524"/>
              <a:gd name="connsiteY102" fmla="*/ 1344406 h 1410656"/>
              <a:gd name="connsiteX103" fmla="*/ 1941618 w 6095524"/>
              <a:gd name="connsiteY103" fmla="*/ 1327219 h 1410656"/>
              <a:gd name="connsiteX104" fmla="*/ 1893707 w 6095524"/>
              <a:gd name="connsiteY104" fmla="*/ 1318290 h 1410656"/>
              <a:gd name="connsiteX105" fmla="*/ 1859045 w 6095524"/>
              <a:gd name="connsiteY105" fmla="*/ 1307056 h 1410656"/>
              <a:gd name="connsiteX106" fmla="*/ 1816702 w 6095524"/>
              <a:gd name="connsiteY106" fmla="*/ 1299374 h 1410656"/>
              <a:gd name="connsiteX107" fmla="*/ 1781177 w 6095524"/>
              <a:gd name="connsiteY107" fmla="*/ 1299087 h 1410656"/>
              <a:gd name="connsiteX108" fmla="*/ 1725488 w 6095524"/>
              <a:gd name="connsiteY108" fmla="*/ 1300431 h 1410656"/>
              <a:gd name="connsiteX109" fmla="*/ 1657318 w 6095524"/>
              <a:gd name="connsiteY109" fmla="*/ 1277196 h 1410656"/>
              <a:gd name="connsiteX110" fmla="*/ 1629761 w 6095524"/>
              <a:gd name="connsiteY110" fmla="*/ 1272010 h 1410656"/>
              <a:gd name="connsiteX111" fmla="*/ 1603837 w 6095524"/>
              <a:gd name="connsiteY111" fmla="*/ 1269610 h 1410656"/>
              <a:gd name="connsiteX112" fmla="*/ 1548820 w 6095524"/>
              <a:gd name="connsiteY112" fmla="*/ 1254152 h 1410656"/>
              <a:gd name="connsiteX113" fmla="*/ 1526449 w 6095524"/>
              <a:gd name="connsiteY113" fmla="*/ 1249062 h 1410656"/>
              <a:gd name="connsiteX114" fmla="*/ 1495147 w 6095524"/>
              <a:gd name="connsiteY114" fmla="*/ 1249159 h 1410656"/>
              <a:gd name="connsiteX115" fmla="*/ 1438211 w 6095524"/>
              <a:gd name="connsiteY115" fmla="*/ 1242054 h 1410656"/>
              <a:gd name="connsiteX116" fmla="*/ 1381370 w 6095524"/>
              <a:gd name="connsiteY116" fmla="*/ 1221314 h 1410656"/>
              <a:gd name="connsiteX117" fmla="*/ 1357270 w 6095524"/>
              <a:gd name="connsiteY117" fmla="*/ 1223330 h 1410656"/>
              <a:gd name="connsiteX118" fmla="*/ 1348629 w 6095524"/>
              <a:gd name="connsiteY118" fmla="*/ 1222851 h 1410656"/>
              <a:gd name="connsiteX119" fmla="*/ 1270953 w 6095524"/>
              <a:gd name="connsiteY119" fmla="*/ 1211424 h 1410656"/>
              <a:gd name="connsiteX120" fmla="*/ 1263175 w 6095524"/>
              <a:gd name="connsiteY120" fmla="*/ 1210177 h 1410656"/>
              <a:gd name="connsiteX121" fmla="*/ 1226690 w 6095524"/>
              <a:gd name="connsiteY121" fmla="*/ 1199999 h 1410656"/>
              <a:gd name="connsiteX122" fmla="*/ 1134706 w 6095524"/>
              <a:gd name="connsiteY122" fmla="*/ 1193662 h 1410656"/>
              <a:gd name="connsiteX123" fmla="*/ 1129042 w 6095524"/>
              <a:gd name="connsiteY123" fmla="*/ 1192894 h 1410656"/>
              <a:gd name="connsiteX124" fmla="*/ 1098220 w 6095524"/>
              <a:gd name="connsiteY124" fmla="*/ 1197982 h 1410656"/>
              <a:gd name="connsiteX125" fmla="*/ 1082955 w 6095524"/>
              <a:gd name="connsiteY125" fmla="*/ 1205184 h 1410656"/>
              <a:gd name="connsiteX126" fmla="*/ 1059143 w 6095524"/>
              <a:gd name="connsiteY126" fmla="*/ 1212673 h 1410656"/>
              <a:gd name="connsiteX127" fmla="*/ 1034947 w 6095524"/>
              <a:gd name="connsiteY127" fmla="*/ 1215458 h 1410656"/>
              <a:gd name="connsiteX128" fmla="*/ 994332 w 6095524"/>
              <a:gd name="connsiteY128" fmla="*/ 1204127 h 1410656"/>
              <a:gd name="connsiteX129" fmla="*/ 979546 w 6095524"/>
              <a:gd name="connsiteY129" fmla="*/ 1202975 h 1410656"/>
              <a:gd name="connsiteX130" fmla="*/ 946613 w 6095524"/>
              <a:gd name="connsiteY130" fmla="*/ 1197503 h 1410656"/>
              <a:gd name="connsiteX131" fmla="*/ 917808 w 6095524"/>
              <a:gd name="connsiteY131" fmla="*/ 1197887 h 1410656"/>
              <a:gd name="connsiteX132" fmla="*/ 894669 w 6095524"/>
              <a:gd name="connsiteY132" fmla="*/ 1206624 h 1410656"/>
              <a:gd name="connsiteX133" fmla="*/ 861063 w 6095524"/>
              <a:gd name="connsiteY133" fmla="*/ 1208352 h 1410656"/>
              <a:gd name="connsiteX134" fmla="*/ 839363 w 6095524"/>
              <a:gd name="connsiteY134" fmla="*/ 1202015 h 1410656"/>
              <a:gd name="connsiteX135" fmla="*/ 834947 w 6095524"/>
              <a:gd name="connsiteY135" fmla="*/ 1201152 h 1410656"/>
              <a:gd name="connsiteX136" fmla="*/ 778202 w 6095524"/>
              <a:gd name="connsiteY136" fmla="*/ 1200767 h 1410656"/>
              <a:gd name="connsiteX137" fmla="*/ 707343 w 6095524"/>
              <a:gd name="connsiteY137" fmla="*/ 1219874 h 1410656"/>
              <a:gd name="connsiteX138" fmla="*/ 695629 w 6095524"/>
              <a:gd name="connsiteY138" fmla="*/ 1223907 h 1410656"/>
              <a:gd name="connsiteX139" fmla="*/ 638500 w 6095524"/>
              <a:gd name="connsiteY139" fmla="*/ 1230916 h 1410656"/>
              <a:gd name="connsiteX140" fmla="*/ 607872 w 6095524"/>
              <a:gd name="connsiteY140" fmla="*/ 1238021 h 1410656"/>
              <a:gd name="connsiteX141" fmla="*/ 585788 w 6095524"/>
              <a:gd name="connsiteY141" fmla="*/ 1238405 h 1410656"/>
              <a:gd name="connsiteX142" fmla="*/ 559097 w 6095524"/>
              <a:gd name="connsiteY142" fmla="*/ 1250983 h 1410656"/>
              <a:gd name="connsiteX143" fmla="*/ 550358 w 6095524"/>
              <a:gd name="connsiteY143" fmla="*/ 1256456 h 1410656"/>
              <a:gd name="connsiteX144" fmla="*/ 539893 w 6095524"/>
              <a:gd name="connsiteY144" fmla="*/ 1259720 h 1410656"/>
              <a:gd name="connsiteX145" fmla="*/ 492462 w 6095524"/>
              <a:gd name="connsiteY145" fmla="*/ 1270090 h 1410656"/>
              <a:gd name="connsiteX146" fmla="*/ 484011 w 6095524"/>
              <a:gd name="connsiteY146" fmla="*/ 1275947 h 1410656"/>
              <a:gd name="connsiteX147" fmla="*/ 478346 w 6095524"/>
              <a:gd name="connsiteY147" fmla="*/ 1279596 h 1410656"/>
              <a:gd name="connsiteX148" fmla="*/ 432260 w 6095524"/>
              <a:gd name="connsiteY148" fmla="*/ 1285741 h 1410656"/>
              <a:gd name="connsiteX149" fmla="*/ 403455 w 6095524"/>
              <a:gd name="connsiteY149" fmla="*/ 1303119 h 1410656"/>
              <a:gd name="connsiteX150" fmla="*/ 395583 w 6095524"/>
              <a:gd name="connsiteY150" fmla="*/ 1310512 h 1410656"/>
              <a:gd name="connsiteX151" fmla="*/ 368025 w 6095524"/>
              <a:gd name="connsiteY151" fmla="*/ 1321650 h 1410656"/>
              <a:gd name="connsiteX152" fmla="*/ 275371 w 6095524"/>
              <a:gd name="connsiteY152" fmla="*/ 1343062 h 1410656"/>
              <a:gd name="connsiteX153" fmla="*/ 248871 w 6095524"/>
              <a:gd name="connsiteY153" fmla="*/ 1335476 h 1410656"/>
              <a:gd name="connsiteX154" fmla="*/ 198559 w 6095524"/>
              <a:gd name="connsiteY154" fmla="*/ 1355831 h 1410656"/>
              <a:gd name="connsiteX155" fmla="*/ 154583 w 6095524"/>
              <a:gd name="connsiteY155" fmla="*/ 1367353 h 1410656"/>
              <a:gd name="connsiteX156" fmla="*/ 138261 w 6095524"/>
              <a:gd name="connsiteY156" fmla="*/ 1370138 h 1410656"/>
              <a:gd name="connsiteX157" fmla="*/ 86606 w 6095524"/>
              <a:gd name="connsiteY157" fmla="*/ 1375227 h 1410656"/>
              <a:gd name="connsiteX158" fmla="*/ 60009 w 6095524"/>
              <a:gd name="connsiteY158" fmla="*/ 1386749 h 1410656"/>
              <a:gd name="connsiteX159" fmla="*/ 30568 w 6095524"/>
              <a:gd name="connsiteY159" fmla="*/ 1395570 h 1410656"/>
              <a:gd name="connsiteX160" fmla="*/ 0 w 6095524"/>
              <a:gd name="connsiteY160" fmla="*/ 1397975 h 1410656"/>
              <a:gd name="connsiteX161" fmla="*/ 0 w 6095524"/>
              <a:gd name="connsiteY161" fmla="*/ 1041395 h 1410656"/>
              <a:gd name="connsiteX162" fmla="*/ 17282 w 6095524"/>
              <a:gd name="connsiteY162" fmla="*/ 1043014 h 1410656"/>
              <a:gd name="connsiteX163" fmla="*/ 45030 w 6095524"/>
              <a:gd name="connsiteY163" fmla="*/ 1049159 h 1410656"/>
              <a:gd name="connsiteX164" fmla="*/ 85356 w 6095524"/>
              <a:gd name="connsiteY164" fmla="*/ 1059145 h 1410656"/>
              <a:gd name="connsiteX165" fmla="*/ 133077 w 6095524"/>
              <a:gd name="connsiteY165" fmla="*/ 1047815 h 1410656"/>
              <a:gd name="connsiteX166" fmla="*/ 137877 w 6095524"/>
              <a:gd name="connsiteY166" fmla="*/ 1043110 h 1410656"/>
              <a:gd name="connsiteX167" fmla="*/ 189053 w 6095524"/>
              <a:gd name="connsiteY167" fmla="*/ 1031877 h 1410656"/>
              <a:gd name="connsiteX168" fmla="*/ 273066 w 6095524"/>
              <a:gd name="connsiteY168" fmla="*/ 1019010 h 1410656"/>
              <a:gd name="connsiteX169" fmla="*/ 278539 w 6095524"/>
              <a:gd name="connsiteY169" fmla="*/ 1018146 h 1410656"/>
              <a:gd name="connsiteX170" fmla="*/ 326355 w 6095524"/>
              <a:gd name="connsiteY170" fmla="*/ 1044358 h 1410656"/>
              <a:gd name="connsiteX171" fmla="*/ 364761 w 6095524"/>
              <a:gd name="connsiteY171" fmla="*/ 1040710 h 1410656"/>
              <a:gd name="connsiteX172" fmla="*/ 382619 w 6095524"/>
              <a:gd name="connsiteY172" fmla="*/ 1022562 h 1410656"/>
              <a:gd name="connsiteX173" fmla="*/ 433988 w 6095524"/>
              <a:gd name="connsiteY173" fmla="*/ 1008256 h 1410656"/>
              <a:gd name="connsiteX174" fmla="*/ 497262 w 6095524"/>
              <a:gd name="connsiteY174" fmla="*/ 1009697 h 1410656"/>
              <a:gd name="connsiteX175" fmla="*/ 542101 w 6095524"/>
              <a:gd name="connsiteY175" fmla="*/ 1007872 h 1410656"/>
              <a:gd name="connsiteX176" fmla="*/ 566681 w 6095524"/>
              <a:gd name="connsiteY176" fmla="*/ 998175 h 1410656"/>
              <a:gd name="connsiteX177" fmla="*/ 584251 w 6095524"/>
              <a:gd name="connsiteY177" fmla="*/ 999136 h 1410656"/>
              <a:gd name="connsiteX178" fmla="*/ 617280 w 6095524"/>
              <a:gd name="connsiteY178" fmla="*/ 1006049 h 1410656"/>
              <a:gd name="connsiteX179" fmla="*/ 721842 w 6095524"/>
              <a:gd name="connsiteY179" fmla="*/ 1014210 h 1410656"/>
              <a:gd name="connsiteX180" fmla="*/ 764472 w 6095524"/>
              <a:gd name="connsiteY180" fmla="*/ 1001440 h 1410656"/>
              <a:gd name="connsiteX181" fmla="*/ 777242 w 6095524"/>
              <a:gd name="connsiteY181" fmla="*/ 1001152 h 1410656"/>
              <a:gd name="connsiteX182" fmla="*/ 805854 w 6095524"/>
              <a:gd name="connsiteY182" fmla="*/ 1006145 h 1410656"/>
              <a:gd name="connsiteX183" fmla="*/ 864904 w 6095524"/>
              <a:gd name="connsiteY183" fmla="*/ 1002784 h 1410656"/>
              <a:gd name="connsiteX184" fmla="*/ 886700 w 6095524"/>
              <a:gd name="connsiteY184" fmla="*/ 997695 h 1410656"/>
              <a:gd name="connsiteX185" fmla="*/ 898797 w 6095524"/>
              <a:gd name="connsiteY185" fmla="*/ 994430 h 1410656"/>
              <a:gd name="connsiteX186" fmla="*/ 960919 w 6095524"/>
              <a:gd name="connsiteY186" fmla="*/ 985405 h 1410656"/>
              <a:gd name="connsiteX187" fmla="*/ 988571 w 6095524"/>
              <a:gd name="connsiteY187" fmla="*/ 975708 h 1410656"/>
              <a:gd name="connsiteX188" fmla="*/ 996061 w 6095524"/>
              <a:gd name="connsiteY188" fmla="*/ 974268 h 1410656"/>
              <a:gd name="connsiteX189" fmla="*/ 1037059 w 6095524"/>
              <a:gd name="connsiteY189" fmla="*/ 978300 h 1410656"/>
              <a:gd name="connsiteX190" fmla="*/ 1067784 w 6095524"/>
              <a:gd name="connsiteY190" fmla="*/ 993950 h 1410656"/>
              <a:gd name="connsiteX191" fmla="*/ 1073737 w 6095524"/>
              <a:gd name="connsiteY191" fmla="*/ 999231 h 1410656"/>
              <a:gd name="connsiteX192" fmla="*/ 1159383 w 6095524"/>
              <a:gd name="connsiteY192" fmla="*/ 997407 h 1410656"/>
              <a:gd name="connsiteX193" fmla="*/ 1172536 w 6095524"/>
              <a:gd name="connsiteY193" fmla="*/ 995198 h 1410656"/>
              <a:gd name="connsiteX194" fmla="*/ 1236099 w 6095524"/>
              <a:gd name="connsiteY194" fmla="*/ 1004416 h 1410656"/>
              <a:gd name="connsiteX195" fmla="*/ 1254630 w 6095524"/>
              <a:gd name="connsiteY195" fmla="*/ 1006240 h 1410656"/>
              <a:gd name="connsiteX196" fmla="*/ 1321072 w 6095524"/>
              <a:gd name="connsiteY196" fmla="*/ 1014498 h 1410656"/>
              <a:gd name="connsiteX197" fmla="*/ 1330481 w 6095524"/>
              <a:gd name="connsiteY197" fmla="*/ 1006817 h 1410656"/>
              <a:gd name="connsiteX198" fmla="*/ 1357558 w 6095524"/>
              <a:gd name="connsiteY198" fmla="*/ 987517 h 1410656"/>
              <a:gd name="connsiteX199" fmla="*/ 1410942 w 6095524"/>
              <a:gd name="connsiteY199" fmla="*/ 970427 h 1410656"/>
              <a:gd name="connsiteX200" fmla="*/ 1425441 w 6095524"/>
              <a:gd name="connsiteY200" fmla="*/ 971387 h 1410656"/>
              <a:gd name="connsiteX201" fmla="*/ 1462118 w 6095524"/>
              <a:gd name="connsiteY201" fmla="*/ 999904 h 1410656"/>
              <a:gd name="connsiteX202" fmla="*/ 1479978 w 6095524"/>
              <a:gd name="connsiteY202" fmla="*/ 1011329 h 1410656"/>
              <a:gd name="connsiteX203" fmla="*/ 1530674 w 6095524"/>
              <a:gd name="connsiteY203" fmla="*/ 1032356 h 1410656"/>
              <a:gd name="connsiteX204" fmla="*/ 1534898 w 6095524"/>
              <a:gd name="connsiteY204" fmla="*/ 1036197 h 1410656"/>
              <a:gd name="connsiteX205" fmla="*/ 1572344 w 6095524"/>
              <a:gd name="connsiteY205" fmla="*/ 1081804 h 1410656"/>
              <a:gd name="connsiteX206" fmla="*/ 1580793 w 6095524"/>
              <a:gd name="connsiteY206" fmla="*/ 1089581 h 1410656"/>
              <a:gd name="connsiteX207" fmla="*/ 1590971 w 6095524"/>
              <a:gd name="connsiteY207" fmla="*/ 1101680 h 1410656"/>
              <a:gd name="connsiteX208" fmla="*/ 1622751 w 6095524"/>
              <a:gd name="connsiteY208" fmla="*/ 1125108 h 1410656"/>
              <a:gd name="connsiteX209" fmla="*/ 1662118 w 6095524"/>
              <a:gd name="connsiteY209" fmla="*/ 1132596 h 1410656"/>
              <a:gd name="connsiteX210" fmla="*/ 1709646 w 6095524"/>
              <a:gd name="connsiteY210" fmla="*/ 1144022 h 1410656"/>
              <a:gd name="connsiteX211" fmla="*/ 1729521 w 6095524"/>
              <a:gd name="connsiteY211" fmla="*/ 1151704 h 1410656"/>
              <a:gd name="connsiteX212" fmla="*/ 1782809 w 6095524"/>
              <a:gd name="connsiteY212" fmla="*/ 1166298 h 1410656"/>
              <a:gd name="connsiteX213" fmla="*/ 1820831 w 6095524"/>
              <a:gd name="connsiteY213" fmla="*/ 1178588 h 1410656"/>
              <a:gd name="connsiteX214" fmla="*/ 1875656 w 6095524"/>
              <a:gd name="connsiteY214" fmla="*/ 1185789 h 1410656"/>
              <a:gd name="connsiteX215" fmla="*/ 1902252 w 6095524"/>
              <a:gd name="connsiteY215" fmla="*/ 1186076 h 1410656"/>
              <a:gd name="connsiteX216" fmla="*/ 1951123 w 6095524"/>
              <a:gd name="connsiteY216" fmla="*/ 1222946 h 1410656"/>
              <a:gd name="connsiteX217" fmla="*/ 1990106 w 6095524"/>
              <a:gd name="connsiteY217" fmla="*/ 1247335 h 1410656"/>
              <a:gd name="connsiteX218" fmla="*/ 2031105 w 6095524"/>
              <a:gd name="connsiteY218" fmla="*/ 1235525 h 1410656"/>
              <a:gd name="connsiteX219" fmla="*/ 2042242 w 6095524"/>
              <a:gd name="connsiteY219" fmla="*/ 1224387 h 1410656"/>
              <a:gd name="connsiteX220" fmla="*/ 2109453 w 6095524"/>
              <a:gd name="connsiteY220" fmla="*/ 1213826 h 1410656"/>
              <a:gd name="connsiteX221" fmla="*/ 2205468 w 6095524"/>
              <a:gd name="connsiteY221" fmla="*/ 1213442 h 1410656"/>
              <a:gd name="connsiteX222" fmla="*/ 2365142 w 6095524"/>
              <a:gd name="connsiteY222" fmla="*/ 1189437 h 1410656"/>
              <a:gd name="connsiteX223" fmla="*/ 2392985 w 6095524"/>
              <a:gd name="connsiteY223" fmla="*/ 1178299 h 1410656"/>
              <a:gd name="connsiteX224" fmla="*/ 2424286 w 6095524"/>
              <a:gd name="connsiteY224" fmla="*/ 1175515 h 1410656"/>
              <a:gd name="connsiteX225" fmla="*/ 2436289 w 6095524"/>
              <a:gd name="connsiteY225" fmla="*/ 1182333 h 1410656"/>
              <a:gd name="connsiteX226" fmla="*/ 2488808 w 6095524"/>
              <a:gd name="connsiteY226" fmla="*/ 1192510 h 1410656"/>
              <a:gd name="connsiteX227" fmla="*/ 2498795 w 6095524"/>
              <a:gd name="connsiteY227" fmla="*/ 1192702 h 1410656"/>
              <a:gd name="connsiteX228" fmla="*/ 2532976 w 6095524"/>
              <a:gd name="connsiteY228" fmla="*/ 1188381 h 1410656"/>
              <a:gd name="connsiteX229" fmla="*/ 2564661 w 6095524"/>
              <a:gd name="connsiteY229" fmla="*/ 1185885 h 1410656"/>
              <a:gd name="connsiteX230" fmla="*/ 2644545 w 6095524"/>
              <a:gd name="connsiteY230" fmla="*/ 1194046 h 1410656"/>
              <a:gd name="connsiteX231" fmla="*/ 2705803 w 6095524"/>
              <a:gd name="connsiteY231" fmla="*/ 1192126 h 1410656"/>
              <a:gd name="connsiteX232" fmla="*/ 2734031 w 6095524"/>
              <a:gd name="connsiteY232" fmla="*/ 1194046 h 1410656"/>
              <a:gd name="connsiteX233" fmla="*/ 2749969 w 6095524"/>
              <a:gd name="connsiteY233" fmla="*/ 1196927 h 1410656"/>
              <a:gd name="connsiteX234" fmla="*/ 2786071 w 6095524"/>
              <a:gd name="connsiteY234" fmla="*/ 1216994 h 1410656"/>
              <a:gd name="connsiteX235" fmla="*/ 2805851 w 6095524"/>
              <a:gd name="connsiteY235" fmla="*/ 1221507 h 1410656"/>
              <a:gd name="connsiteX236" fmla="*/ 2865380 w 6095524"/>
              <a:gd name="connsiteY236" fmla="*/ 1221123 h 1410656"/>
              <a:gd name="connsiteX237" fmla="*/ 2954674 w 6095524"/>
              <a:gd name="connsiteY237" fmla="*/ 1190878 h 1410656"/>
              <a:gd name="connsiteX238" fmla="*/ 2963988 w 6095524"/>
              <a:gd name="connsiteY238" fmla="*/ 1186845 h 1410656"/>
              <a:gd name="connsiteX239" fmla="*/ 3009403 w 6095524"/>
              <a:gd name="connsiteY239" fmla="*/ 1181852 h 1410656"/>
              <a:gd name="connsiteX240" fmla="*/ 3040223 w 6095524"/>
              <a:gd name="connsiteY240" fmla="*/ 1188669 h 1410656"/>
              <a:gd name="connsiteX241" fmla="*/ 3082183 w 6095524"/>
              <a:gd name="connsiteY241" fmla="*/ 1202784 h 1410656"/>
              <a:gd name="connsiteX242" fmla="*/ 3119916 w 6095524"/>
              <a:gd name="connsiteY242" fmla="*/ 1214594 h 1410656"/>
              <a:gd name="connsiteX243" fmla="*/ 3147376 w 6095524"/>
              <a:gd name="connsiteY243" fmla="*/ 1227939 h 1410656"/>
              <a:gd name="connsiteX244" fmla="*/ 3210171 w 6095524"/>
              <a:gd name="connsiteY244" fmla="*/ 1237733 h 1410656"/>
              <a:gd name="connsiteX245" fmla="*/ 3216700 w 6095524"/>
              <a:gd name="connsiteY245" fmla="*/ 1239365 h 1410656"/>
              <a:gd name="connsiteX246" fmla="*/ 3263939 w 6095524"/>
              <a:gd name="connsiteY246" fmla="*/ 1227459 h 1410656"/>
              <a:gd name="connsiteX247" fmla="*/ 3320683 w 6095524"/>
              <a:gd name="connsiteY247" fmla="*/ 1215362 h 1410656"/>
              <a:gd name="connsiteX248" fmla="*/ 3340943 w 6095524"/>
              <a:gd name="connsiteY248" fmla="*/ 1219490 h 1410656"/>
              <a:gd name="connsiteX249" fmla="*/ 3368691 w 6095524"/>
              <a:gd name="connsiteY249" fmla="*/ 1225347 h 1410656"/>
              <a:gd name="connsiteX250" fmla="*/ 3394423 w 6095524"/>
              <a:gd name="connsiteY250" fmla="*/ 1222275 h 1410656"/>
              <a:gd name="connsiteX251" fmla="*/ 3410074 w 6095524"/>
              <a:gd name="connsiteY251" fmla="*/ 1221987 h 1410656"/>
              <a:gd name="connsiteX252" fmla="*/ 3481509 w 6095524"/>
              <a:gd name="connsiteY252" fmla="*/ 1257896 h 1410656"/>
              <a:gd name="connsiteX253" fmla="*/ 3499656 w 6095524"/>
              <a:gd name="connsiteY253" fmla="*/ 1260873 h 1410656"/>
              <a:gd name="connsiteX254" fmla="*/ 3509930 w 6095524"/>
              <a:gd name="connsiteY254" fmla="*/ 1265290 h 1410656"/>
              <a:gd name="connsiteX255" fmla="*/ 3571860 w 6095524"/>
              <a:gd name="connsiteY255" fmla="*/ 1309841 h 1410656"/>
              <a:gd name="connsiteX256" fmla="*/ 3598168 w 6095524"/>
              <a:gd name="connsiteY256" fmla="*/ 1318866 h 1410656"/>
              <a:gd name="connsiteX257" fmla="*/ 3627068 w 6095524"/>
              <a:gd name="connsiteY257" fmla="*/ 1317041 h 1410656"/>
              <a:gd name="connsiteX258" fmla="*/ 3643775 w 6095524"/>
              <a:gd name="connsiteY258" fmla="*/ 1313777 h 1410656"/>
              <a:gd name="connsiteX259" fmla="*/ 3685254 w 6095524"/>
              <a:gd name="connsiteY259" fmla="*/ 1285452 h 1410656"/>
              <a:gd name="connsiteX260" fmla="*/ 3708873 w 6095524"/>
              <a:gd name="connsiteY260" fmla="*/ 1286413 h 1410656"/>
              <a:gd name="connsiteX261" fmla="*/ 3745743 w 6095524"/>
              <a:gd name="connsiteY261" fmla="*/ 1305903 h 1410656"/>
              <a:gd name="connsiteX262" fmla="*/ 3812665 w 6095524"/>
              <a:gd name="connsiteY262" fmla="*/ 1314641 h 1410656"/>
              <a:gd name="connsiteX263" fmla="*/ 3846655 w 6095524"/>
              <a:gd name="connsiteY263" fmla="*/ 1287373 h 1410656"/>
              <a:gd name="connsiteX264" fmla="*/ 3864225 w 6095524"/>
              <a:gd name="connsiteY264" fmla="*/ 1261161 h 1410656"/>
              <a:gd name="connsiteX265" fmla="*/ 3915018 w 6095524"/>
              <a:gd name="connsiteY265" fmla="*/ 1230724 h 1410656"/>
              <a:gd name="connsiteX266" fmla="*/ 3927116 w 6095524"/>
              <a:gd name="connsiteY266" fmla="*/ 1242054 h 1410656"/>
              <a:gd name="connsiteX267" fmla="*/ 3964370 w 6095524"/>
              <a:gd name="connsiteY267" fmla="*/ 1246855 h 1410656"/>
              <a:gd name="connsiteX268" fmla="*/ 4004696 w 6095524"/>
              <a:gd name="connsiteY268" fmla="*/ 1246471 h 1410656"/>
              <a:gd name="connsiteX269" fmla="*/ 4074978 w 6095524"/>
              <a:gd name="connsiteY269" fmla="*/ 1251559 h 1410656"/>
              <a:gd name="connsiteX270" fmla="*/ 4121738 w 6095524"/>
              <a:gd name="connsiteY270" fmla="*/ 1222466 h 1410656"/>
              <a:gd name="connsiteX271" fmla="*/ 4139598 w 6095524"/>
              <a:gd name="connsiteY271" fmla="*/ 1210465 h 1410656"/>
              <a:gd name="connsiteX272" fmla="*/ 4156304 w 6095524"/>
              <a:gd name="connsiteY272" fmla="*/ 1202784 h 1410656"/>
              <a:gd name="connsiteX273" fmla="*/ 4175604 w 6095524"/>
              <a:gd name="connsiteY273" fmla="*/ 1198463 h 1410656"/>
              <a:gd name="connsiteX274" fmla="*/ 4222170 w 6095524"/>
              <a:gd name="connsiteY274" fmla="*/ 1182140 h 1410656"/>
              <a:gd name="connsiteX275" fmla="*/ 4247710 w 6095524"/>
              <a:gd name="connsiteY275" fmla="*/ 1166105 h 1410656"/>
              <a:gd name="connsiteX276" fmla="*/ 4305128 w 6095524"/>
              <a:gd name="connsiteY276" fmla="*/ 1150647 h 1410656"/>
              <a:gd name="connsiteX277" fmla="*/ 4344206 w 6095524"/>
              <a:gd name="connsiteY277" fmla="*/ 1136821 h 1410656"/>
              <a:gd name="connsiteX278" fmla="*/ 4385396 w 6095524"/>
              <a:gd name="connsiteY278" fmla="*/ 1113009 h 1410656"/>
              <a:gd name="connsiteX279" fmla="*/ 4391157 w 6095524"/>
              <a:gd name="connsiteY279" fmla="*/ 1109361 h 1410656"/>
              <a:gd name="connsiteX280" fmla="*/ 4404984 w 6095524"/>
              <a:gd name="connsiteY280" fmla="*/ 1093710 h 1410656"/>
              <a:gd name="connsiteX281" fmla="*/ 4425050 w 6095524"/>
              <a:gd name="connsiteY281" fmla="*/ 1039846 h 1410656"/>
              <a:gd name="connsiteX282" fmla="*/ 4430812 w 6095524"/>
              <a:gd name="connsiteY282" fmla="*/ 1028900 h 1410656"/>
              <a:gd name="connsiteX283" fmla="*/ 4483140 w 6095524"/>
              <a:gd name="connsiteY283" fmla="*/ 992030 h 1410656"/>
              <a:gd name="connsiteX284" fmla="*/ 4502535 w 6095524"/>
              <a:gd name="connsiteY284" fmla="*/ 995487 h 1410656"/>
              <a:gd name="connsiteX285" fmla="*/ 4523946 w 6095524"/>
              <a:gd name="connsiteY285" fmla="*/ 1007585 h 1410656"/>
              <a:gd name="connsiteX286" fmla="*/ 4570898 w 6095524"/>
              <a:gd name="connsiteY286" fmla="*/ 1010753 h 1410656"/>
              <a:gd name="connsiteX287" fmla="*/ 4588468 w 6095524"/>
              <a:gd name="connsiteY287" fmla="*/ 1004513 h 1410656"/>
              <a:gd name="connsiteX288" fmla="*/ 4619192 w 6095524"/>
              <a:gd name="connsiteY288" fmla="*/ 987710 h 1410656"/>
              <a:gd name="connsiteX289" fmla="*/ 4642908 w 6095524"/>
              <a:gd name="connsiteY289" fmla="*/ 961689 h 1410656"/>
              <a:gd name="connsiteX290" fmla="*/ 4677378 w 6095524"/>
              <a:gd name="connsiteY290" fmla="*/ 918674 h 1410656"/>
              <a:gd name="connsiteX291" fmla="*/ 4743532 w 6095524"/>
              <a:gd name="connsiteY291" fmla="*/ 902256 h 1410656"/>
              <a:gd name="connsiteX292" fmla="*/ 4768977 w 6095524"/>
              <a:gd name="connsiteY292" fmla="*/ 896783 h 1410656"/>
              <a:gd name="connsiteX293" fmla="*/ 4861536 w 6095524"/>
              <a:gd name="connsiteY293" fmla="*/ 873835 h 1410656"/>
              <a:gd name="connsiteX294" fmla="*/ 4869600 w 6095524"/>
              <a:gd name="connsiteY294" fmla="*/ 873067 h 1410656"/>
              <a:gd name="connsiteX295" fmla="*/ 4933738 w 6095524"/>
              <a:gd name="connsiteY295" fmla="*/ 846664 h 1410656"/>
              <a:gd name="connsiteX296" fmla="*/ 4949196 w 6095524"/>
              <a:gd name="connsiteY296" fmla="*/ 840134 h 1410656"/>
              <a:gd name="connsiteX297" fmla="*/ 4968112 w 6095524"/>
              <a:gd name="connsiteY297" fmla="*/ 823427 h 1410656"/>
              <a:gd name="connsiteX298" fmla="*/ 4985588 w 6095524"/>
              <a:gd name="connsiteY298" fmla="*/ 776284 h 1410656"/>
              <a:gd name="connsiteX299" fmla="*/ 5006038 w 6095524"/>
              <a:gd name="connsiteY299" fmla="*/ 754776 h 1410656"/>
              <a:gd name="connsiteX300" fmla="*/ 5020921 w 6095524"/>
              <a:gd name="connsiteY300" fmla="*/ 741718 h 1410656"/>
              <a:gd name="connsiteX301" fmla="*/ 5033978 w 6095524"/>
              <a:gd name="connsiteY301" fmla="*/ 721940 h 1410656"/>
              <a:gd name="connsiteX302" fmla="*/ 5047036 w 6095524"/>
              <a:gd name="connsiteY302" fmla="*/ 674604 h 1410656"/>
              <a:gd name="connsiteX303" fmla="*/ 5067104 w 6095524"/>
              <a:gd name="connsiteY303" fmla="*/ 632645 h 1410656"/>
              <a:gd name="connsiteX304" fmla="*/ 5103206 w 6095524"/>
              <a:gd name="connsiteY304" fmla="*/ 609410 h 1410656"/>
              <a:gd name="connsiteX305" fmla="*/ 5125577 w 6095524"/>
              <a:gd name="connsiteY305" fmla="*/ 597216 h 1410656"/>
              <a:gd name="connsiteX306" fmla="*/ 5214200 w 6095524"/>
              <a:gd name="connsiteY306" fmla="*/ 609506 h 1410656"/>
              <a:gd name="connsiteX307" fmla="*/ 5274688 w 6095524"/>
              <a:gd name="connsiteY307" fmla="*/ 621507 h 1410656"/>
              <a:gd name="connsiteX308" fmla="*/ 5294564 w 6095524"/>
              <a:gd name="connsiteY308" fmla="*/ 616899 h 1410656"/>
              <a:gd name="connsiteX309" fmla="*/ 5350732 w 6095524"/>
              <a:gd name="connsiteY309" fmla="*/ 577724 h 1410656"/>
              <a:gd name="connsiteX310" fmla="*/ 5406230 w 6095524"/>
              <a:gd name="connsiteY310" fmla="*/ 560250 h 1410656"/>
              <a:gd name="connsiteX311" fmla="*/ 5447996 w 6095524"/>
              <a:gd name="connsiteY311" fmla="*/ 555257 h 1410656"/>
              <a:gd name="connsiteX312" fmla="*/ 5483904 w 6095524"/>
              <a:gd name="connsiteY312" fmla="*/ 551417 h 1410656"/>
              <a:gd name="connsiteX313" fmla="*/ 5527016 w 6095524"/>
              <a:gd name="connsiteY313" fmla="*/ 540663 h 1410656"/>
              <a:gd name="connsiteX314" fmla="*/ 5551404 w 6095524"/>
              <a:gd name="connsiteY314" fmla="*/ 528949 h 1410656"/>
              <a:gd name="connsiteX315" fmla="*/ 5590194 w 6095524"/>
              <a:gd name="connsiteY315" fmla="*/ 512147 h 1410656"/>
              <a:gd name="connsiteX316" fmla="*/ 5629944 w 6095524"/>
              <a:gd name="connsiteY316" fmla="*/ 490351 h 1410656"/>
              <a:gd name="connsiteX317" fmla="*/ 5660477 w 6095524"/>
              <a:gd name="connsiteY317" fmla="*/ 459818 h 1410656"/>
              <a:gd name="connsiteX318" fmla="*/ 5676896 w 6095524"/>
              <a:gd name="connsiteY318" fmla="*/ 434086 h 1410656"/>
              <a:gd name="connsiteX319" fmla="*/ 5725000 w 6095524"/>
              <a:gd name="connsiteY319" fmla="*/ 397216 h 1410656"/>
              <a:gd name="connsiteX320" fmla="*/ 5768494 w 6095524"/>
              <a:gd name="connsiteY320" fmla="*/ 327701 h 1410656"/>
              <a:gd name="connsiteX321" fmla="*/ 5795763 w 6095524"/>
              <a:gd name="connsiteY321" fmla="*/ 298801 h 1410656"/>
              <a:gd name="connsiteX322" fmla="*/ 5811221 w 6095524"/>
              <a:gd name="connsiteY322" fmla="*/ 290639 h 1410656"/>
              <a:gd name="connsiteX323" fmla="*/ 5837528 w 6095524"/>
              <a:gd name="connsiteY323" fmla="*/ 270573 h 1410656"/>
              <a:gd name="connsiteX324" fmla="*/ 5853084 w 6095524"/>
              <a:gd name="connsiteY324" fmla="*/ 255690 h 1410656"/>
              <a:gd name="connsiteX325" fmla="*/ 5895618 w 6095524"/>
              <a:gd name="connsiteY325" fmla="*/ 200961 h 1410656"/>
              <a:gd name="connsiteX326" fmla="*/ 5908676 w 6095524"/>
              <a:gd name="connsiteY326" fmla="*/ 184735 h 1410656"/>
              <a:gd name="connsiteX327" fmla="*/ 5935657 w 6095524"/>
              <a:gd name="connsiteY327" fmla="*/ 156891 h 1410656"/>
              <a:gd name="connsiteX328" fmla="*/ 5947467 w 6095524"/>
              <a:gd name="connsiteY328" fmla="*/ 148441 h 1410656"/>
              <a:gd name="connsiteX329" fmla="*/ 5968302 w 6095524"/>
              <a:gd name="connsiteY329" fmla="*/ 125782 h 1410656"/>
              <a:gd name="connsiteX330" fmla="*/ 6017942 w 6095524"/>
              <a:gd name="connsiteY330" fmla="*/ 66348 h 1410656"/>
              <a:gd name="connsiteX331" fmla="*/ 6039258 w 6095524"/>
              <a:gd name="connsiteY331" fmla="*/ 33030 h 1410656"/>
              <a:gd name="connsiteX332" fmla="*/ 6081792 w 6095524"/>
              <a:gd name="connsiteY332" fmla="*/ 8451 h 1410656"/>
              <a:gd name="connsiteX333" fmla="*/ 6095524 w 6095524"/>
              <a:gd name="connsiteY333" fmla="*/ 0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Lst>
            <a:rect l="l" t="t" r="r" b="b"/>
            <a:pathLst>
              <a:path w="6095524" h="1410656">
                <a:moveTo>
                  <a:pt x="6095524" y="0"/>
                </a:moveTo>
                <a:lnTo>
                  <a:pt x="6095524" y="221634"/>
                </a:lnTo>
                <a:lnTo>
                  <a:pt x="6061052" y="237063"/>
                </a:lnTo>
                <a:cubicBezTo>
                  <a:pt x="6054332" y="239848"/>
                  <a:pt x="6046938" y="241384"/>
                  <a:pt x="6040890" y="245128"/>
                </a:cubicBezTo>
                <a:cubicBezTo>
                  <a:pt x="6013044" y="262219"/>
                  <a:pt x="5986064" y="280654"/>
                  <a:pt x="5957836" y="297073"/>
                </a:cubicBezTo>
                <a:cubicBezTo>
                  <a:pt x="5928744" y="314067"/>
                  <a:pt x="5902724" y="334134"/>
                  <a:pt x="5882656" y="361307"/>
                </a:cubicBezTo>
                <a:cubicBezTo>
                  <a:pt x="5864029" y="386559"/>
                  <a:pt x="5845978" y="412194"/>
                  <a:pt x="5827448" y="437542"/>
                </a:cubicBezTo>
                <a:cubicBezTo>
                  <a:pt x="5822743" y="443975"/>
                  <a:pt x="5818422" y="451561"/>
                  <a:pt x="5811989" y="455690"/>
                </a:cubicBezTo>
                <a:cubicBezTo>
                  <a:pt x="5798643" y="464331"/>
                  <a:pt x="5784048" y="471340"/>
                  <a:pt x="5769742" y="478445"/>
                </a:cubicBezTo>
                <a:cubicBezTo>
                  <a:pt x="5757452" y="484494"/>
                  <a:pt x="5744394" y="489006"/>
                  <a:pt x="5732393" y="495535"/>
                </a:cubicBezTo>
                <a:cubicBezTo>
                  <a:pt x="5722792" y="500721"/>
                  <a:pt x="5714246" y="507922"/>
                  <a:pt x="5705316" y="514451"/>
                </a:cubicBezTo>
                <a:cubicBezTo>
                  <a:pt x="5697539" y="520115"/>
                  <a:pt x="5688994" y="525012"/>
                  <a:pt x="5682465" y="531830"/>
                </a:cubicBezTo>
                <a:cubicBezTo>
                  <a:pt x="5666526" y="548344"/>
                  <a:pt x="5650491" y="564571"/>
                  <a:pt x="5630712" y="576765"/>
                </a:cubicBezTo>
                <a:cubicBezTo>
                  <a:pt x="5611221" y="588862"/>
                  <a:pt x="5592786" y="602401"/>
                  <a:pt x="5573392" y="614691"/>
                </a:cubicBezTo>
                <a:cubicBezTo>
                  <a:pt x="5554380" y="626693"/>
                  <a:pt x="5537194" y="639846"/>
                  <a:pt x="5527304" y="661162"/>
                </a:cubicBezTo>
                <a:cubicBezTo>
                  <a:pt x="5522888" y="670571"/>
                  <a:pt x="5516646" y="680845"/>
                  <a:pt x="5508293" y="686318"/>
                </a:cubicBezTo>
                <a:cubicBezTo>
                  <a:pt x="5496387" y="694095"/>
                  <a:pt x="5481313" y="696880"/>
                  <a:pt x="5468350" y="703505"/>
                </a:cubicBezTo>
                <a:cubicBezTo>
                  <a:pt x="5453084" y="711282"/>
                  <a:pt x="5435418" y="718003"/>
                  <a:pt x="5425048" y="730389"/>
                </a:cubicBezTo>
                <a:cubicBezTo>
                  <a:pt x="5415830" y="741431"/>
                  <a:pt x="5406517" y="750072"/>
                  <a:pt x="5394322" y="757081"/>
                </a:cubicBezTo>
                <a:cubicBezTo>
                  <a:pt x="5385778" y="761978"/>
                  <a:pt x="5379441" y="770907"/>
                  <a:pt x="5370608" y="774940"/>
                </a:cubicBezTo>
                <a:cubicBezTo>
                  <a:pt x="5358990" y="780317"/>
                  <a:pt x="5347276" y="784542"/>
                  <a:pt x="5337098" y="792895"/>
                </a:cubicBezTo>
                <a:cubicBezTo>
                  <a:pt x="5326536" y="801536"/>
                  <a:pt x="5314535" y="808353"/>
                  <a:pt x="5303493" y="816419"/>
                </a:cubicBezTo>
                <a:cubicBezTo>
                  <a:pt x="5297636" y="820739"/>
                  <a:pt x="5292835" y="826404"/>
                  <a:pt x="5287171" y="830917"/>
                </a:cubicBezTo>
                <a:cubicBezTo>
                  <a:pt x="5276801" y="839174"/>
                  <a:pt x="5266239" y="847239"/>
                  <a:pt x="5255581" y="855016"/>
                </a:cubicBezTo>
                <a:cubicBezTo>
                  <a:pt x="5244924" y="862794"/>
                  <a:pt x="5234746" y="871819"/>
                  <a:pt x="5223032" y="877484"/>
                </a:cubicBezTo>
                <a:cubicBezTo>
                  <a:pt x="5203062" y="887086"/>
                  <a:pt x="5181266" y="892847"/>
                  <a:pt x="5161870" y="903216"/>
                </a:cubicBezTo>
                <a:cubicBezTo>
                  <a:pt x="5142188" y="913777"/>
                  <a:pt x="5123656" y="927028"/>
                  <a:pt x="5106182" y="941046"/>
                </a:cubicBezTo>
                <a:cubicBezTo>
                  <a:pt x="5092356" y="952088"/>
                  <a:pt x="5079394" y="963034"/>
                  <a:pt x="5062014" y="968698"/>
                </a:cubicBezTo>
                <a:cubicBezTo>
                  <a:pt x="5052317" y="971867"/>
                  <a:pt x="5042140" y="978780"/>
                  <a:pt x="5036282" y="986846"/>
                </a:cubicBezTo>
                <a:cubicBezTo>
                  <a:pt x="5023608" y="1004416"/>
                  <a:pt x="5007382" y="1016802"/>
                  <a:pt x="4989043" y="1027364"/>
                </a:cubicBezTo>
                <a:cubicBezTo>
                  <a:pt x="4964559" y="1041574"/>
                  <a:pt x="4940363" y="1056072"/>
                  <a:pt x="4915783" y="1069994"/>
                </a:cubicBezTo>
                <a:cubicBezTo>
                  <a:pt x="4901286" y="1078252"/>
                  <a:pt x="4886884" y="1086989"/>
                  <a:pt x="4871520" y="1093038"/>
                </a:cubicBezTo>
                <a:cubicBezTo>
                  <a:pt x="4840124" y="1105520"/>
                  <a:pt x="4807959" y="1116177"/>
                  <a:pt x="4776274" y="1127796"/>
                </a:cubicBezTo>
                <a:cubicBezTo>
                  <a:pt x="4765904" y="1131540"/>
                  <a:pt x="4756110" y="1136917"/>
                  <a:pt x="4745548" y="1140182"/>
                </a:cubicBezTo>
                <a:cubicBezTo>
                  <a:pt x="4734122" y="1143734"/>
                  <a:pt x="4721834" y="1144790"/>
                  <a:pt x="4710408" y="1148343"/>
                </a:cubicBezTo>
                <a:cubicBezTo>
                  <a:pt x="4691396" y="1154199"/>
                  <a:pt x="4672961" y="1161689"/>
                  <a:pt x="4653950" y="1167642"/>
                </a:cubicBezTo>
                <a:cubicBezTo>
                  <a:pt x="4617272" y="1179068"/>
                  <a:pt x="4580498" y="1190014"/>
                  <a:pt x="4543725" y="1200863"/>
                </a:cubicBezTo>
                <a:cubicBezTo>
                  <a:pt x="4535852" y="1203168"/>
                  <a:pt x="4527306" y="1203456"/>
                  <a:pt x="4519530" y="1205952"/>
                </a:cubicBezTo>
                <a:cubicBezTo>
                  <a:pt x="4498886" y="1212673"/>
                  <a:pt x="4478338" y="1219970"/>
                  <a:pt x="4457887" y="1227363"/>
                </a:cubicBezTo>
                <a:cubicBezTo>
                  <a:pt x="4445502" y="1231876"/>
                  <a:pt x="4433403" y="1237445"/>
                  <a:pt x="4420922" y="1241765"/>
                </a:cubicBezTo>
                <a:cubicBezTo>
                  <a:pt x="4410936" y="1245222"/>
                  <a:pt x="4400662" y="1247910"/>
                  <a:pt x="4390292" y="1250023"/>
                </a:cubicBezTo>
                <a:cubicBezTo>
                  <a:pt x="4381363" y="1251848"/>
                  <a:pt x="4372050" y="1251655"/>
                  <a:pt x="4363216" y="1253864"/>
                </a:cubicBezTo>
                <a:cubicBezTo>
                  <a:pt x="4339308" y="1259816"/>
                  <a:pt x="4315689" y="1266538"/>
                  <a:pt x="4291973" y="1272874"/>
                </a:cubicBezTo>
                <a:cubicBezTo>
                  <a:pt x="4282468" y="1275371"/>
                  <a:pt x="4272770" y="1277196"/>
                  <a:pt x="4263552" y="1280364"/>
                </a:cubicBezTo>
                <a:cubicBezTo>
                  <a:pt x="4238876" y="1288717"/>
                  <a:pt x="4214585" y="1298222"/>
                  <a:pt x="4189813" y="1306096"/>
                </a:cubicBezTo>
                <a:cubicBezTo>
                  <a:pt x="4169266" y="1312625"/>
                  <a:pt x="4148142" y="1317329"/>
                  <a:pt x="4127306" y="1323090"/>
                </a:cubicBezTo>
                <a:cubicBezTo>
                  <a:pt x="4118473" y="1325587"/>
                  <a:pt x="4110024" y="1329140"/>
                  <a:pt x="4101192" y="1331251"/>
                </a:cubicBezTo>
                <a:cubicBezTo>
                  <a:pt x="4081412" y="1336053"/>
                  <a:pt x="4061345" y="1340085"/>
                  <a:pt x="4041470" y="1344886"/>
                </a:cubicBezTo>
                <a:cubicBezTo>
                  <a:pt x="4030139" y="1347670"/>
                  <a:pt x="4019194" y="1352663"/>
                  <a:pt x="4007672" y="1354488"/>
                </a:cubicBezTo>
                <a:cubicBezTo>
                  <a:pt x="3980308" y="1358808"/>
                  <a:pt x="3952752" y="1361880"/>
                  <a:pt x="3925195" y="1365337"/>
                </a:cubicBezTo>
                <a:cubicBezTo>
                  <a:pt x="3896776" y="1368889"/>
                  <a:pt x="3868451" y="1372634"/>
                  <a:pt x="3840029" y="1375802"/>
                </a:cubicBezTo>
                <a:cubicBezTo>
                  <a:pt x="3824475" y="1377435"/>
                  <a:pt x="3808824" y="1377723"/>
                  <a:pt x="3793270" y="1379259"/>
                </a:cubicBezTo>
                <a:cubicBezTo>
                  <a:pt x="3779636" y="1380604"/>
                  <a:pt x="3766098" y="1383100"/>
                  <a:pt x="3752464" y="1384733"/>
                </a:cubicBezTo>
                <a:cubicBezTo>
                  <a:pt x="3740654" y="1386076"/>
                  <a:pt x="3728748" y="1386844"/>
                  <a:pt x="3716938" y="1388189"/>
                </a:cubicBezTo>
                <a:cubicBezTo>
                  <a:pt x="3698024" y="1390397"/>
                  <a:pt x="3679204" y="1392894"/>
                  <a:pt x="3660386" y="1395198"/>
                </a:cubicBezTo>
                <a:cubicBezTo>
                  <a:pt x="3652513" y="1396062"/>
                  <a:pt x="3644255" y="1398462"/>
                  <a:pt x="3636862" y="1397023"/>
                </a:cubicBezTo>
                <a:cubicBezTo>
                  <a:pt x="3618235" y="1393373"/>
                  <a:pt x="3599896" y="1394430"/>
                  <a:pt x="3581365" y="1396926"/>
                </a:cubicBezTo>
                <a:cubicBezTo>
                  <a:pt x="3575028" y="1397791"/>
                  <a:pt x="3568211" y="1397598"/>
                  <a:pt x="3562066" y="1395966"/>
                </a:cubicBezTo>
                <a:cubicBezTo>
                  <a:pt x="3549488" y="1392701"/>
                  <a:pt x="3537294" y="1388092"/>
                  <a:pt x="3524908" y="1384060"/>
                </a:cubicBezTo>
                <a:cubicBezTo>
                  <a:pt x="3523563" y="1383580"/>
                  <a:pt x="3521931" y="1383484"/>
                  <a:pt x="3520492" y="1383196"/>
                </a:cubicBezTo>
                <a:cubicBezTo>
                  <a:pt x="3512330" y="1381563"/>
                  <a:pt x="3504266" y="1379931"/>
                  <a:pt x="3496103" y="1378491"/>
                </a:cubicBezTo>
                <a:cubicBezTo>
                  <a:pt x="3491687" y="1377723"/>
                  <a:pt x="3487174" y="1377627"/>
                  <a:pt x="3482757" y="1376955"/>
                </a:cubicBezTo>
                <a:cubicBezTo>
                  <a:pt x="3465667" y="1374266"/>
                  <a:pt x="3446848" y="1378779"/>
                  <a:pt x="3432061" y="1367162"/>
                </a:cubicBezTo>
                <a:cubicBezTo>
                  <a:pt x="3422460" y="1359672"/>
                  <a:pt x="3413146" y="1361401"/>
                  <a:pt x="3402873" y="1362553"/>
                </a:cubicBezTo>
                <a:cubicBezTo>
                  <a:pt x="3395096" y="1363417"/>
                  <a:pt x="3387126" y="1363128"/>
                  <a:pt x="3379253" y="1363225"/>
                </a:cubicBezTo>
                <a:cubicBezTo>
                  <a:pt x="3365427" y="1363512"/>
                  <a:pt x="3351601" y="1363609"/>
                  <a:pt x="3337774" y="1364089"/>
                </a:cubicBezTo>
                <a:cubicBezTo>
                  <a:pt x="3333357" y="1364281"/>
                  <a:pt x="3328846" y="1366682"/>
                  <a:pt x="3324524" y="1366298"/>
                </a:cubicBezTo>
                <a:cubicBezTo>
                  <a:pt x="3304553" y="1364473"/>
                  <a:pt x="3284582" y="1361592"/>
                  <a:pt x="3264610" y="1359960"/>
                </a:cubicBezTo>
                <a:cubicBezTo>
                  <a:pt x="3253281" y="1359001"/>
                  <a:pt x="3241663" y="1360824"/>
                  <a:pt x="3230429" y="1359480"/>
                </a:cubicBezTo>
                <a:cubicBezTo>
                  <a:pt x="3217468" y="1357944"/>
                  <a:pt x="3204794" y="1354008"/>
                  <a:pt x="3191927" y="1351607"/>
                </a:cubicBezTo>
                <a:cubicBezTo>
                  <a:pt x="3188375" y="1350935"/>
                  <a:pt x="3184438" y="1351799"/>
                  <a:pt x="3180694" y="1351991"/>
                </a:cubicBezTo>
                <a:cubicBezTo>
                  <a:pt x="3176469" y="1352183"/>
                  <a:pt x="3172340" y="1352567"/>
                  <a:pt x="3168116" y="1352663"/>
                </a:cubicBezTo>
                <a:cubicBezTo>
                  <a:pt x="3155249" y="1352856"/>
                  <a:pt x="3142384" y="1352567"/>
                  <a:pt x="3129517" y="1353240"/>
                </a:cubicBezTo>
                <a:cubicBezTo>
                  <a:pt x="3121644" y="1353624"/>
                  <a:pt x="3113388" y="1357560"/>
                  <a:pt x="3106089" y="1356120"/>
                </a:cubicBezTo>
                <a:cubicBezTo>
                  <a:pt x="3091208" y="1353335"/>
                  <a:pt x="3076325" y="1359576"/>
                  <a:pt x="3061444" y="1354392"/>
                </a:cubicBezTo>
                <a:cubicBezTo>
                  <a:pt x="3056834" y="1352856"/>
                  <a:pt x="3050497" y="1356696"/>
                  <a:pt x="3044928" y="1356888"/>
                </a:cubicBezTo>
                <a:cubicBezTo>
                  <a:pt x="3031006" y="1357368"/>
                  <a:pt x="3017084" y="1357272"/>
                  <a:pt x="3003162" y="1357176"/>
                </a:cubicBezTo>
                <a:cubicBezTo>
                  <a:pt x="2990680" y="1357080"/>
                  <a:pt x="2977717" y="1358424"/>
                  <a:pt x="2965716" y="1355736"/>
                </a:cubicBezTo>
                <a:cubicBezTo>
                  <a:pt x="2953137" y="1352856"/>
                  <a:pt x="2941808" y="1353240"/>
                  <a:pt x="2929614" y="1356504"/>
                </a:cubicBezTo>
                <a:cubicBezTo>
                  <a:pt x="2921260" y="1358712"/>
                  <a:pt x="2912427" y="1359001"/>
                  <a:pt x="2903786" y="1359672"/>
                </a:cubicBezTo>
                <a:cubicBezTo>
                  <a:pt x="2894473" y="1360440"/>
                  <a:pt x="2884199" y="1358424"/>
                  <a:pt x="2875750" y="1361592"/>
                </a:cubicBezTo>
                <a:cubicBezTo>
                  <a:pt x="2850593" y="1371002"/>
                  <a:pt x="2824765" y="1373018"/>
                  <a:pt x="2798458" y="1373018"/>
                </a:cubicBezTo>
                <a:cubicBezTo>
                  <a:pt x="2793656" y="1373018"/>
                  <a:pt x="2788759" y="1371675"/>
                  <a:pt x="2784152" y="1370234"/>
                </a:cubicBezTo>
                <a:cubicBezTo>
                  <a:pt x="2757266" y="1361592"/>
                  <a:pt x="2730286" y="1362360"/>
                  <a:pt x="2702922" y="1367641"/>
                </a:cubicBezTo>
                <a:cubicBezTo>
                  <a:pt x="2697257" y="1368794"/>
                  <a:pt x="2690921" y="1368986"/>
                  <a:pt x="2685256" y="1367834"/>
                </a:cubicBezTo>
                <a:cubicBezTo>
                  <a:pt x="2669317" y="1364473"/>
                  <a:pt x="2653858" y="1358904"/>
                  <a:pt x="2637824" y="1356504"/>
                </a:cubicBezTo>
                <a:cubicBezTo>
                  <a:pt x="2611324" y="1352567"/>
                  <a:pt x="2588377" y="1365817"/>
                  <a:pt x="2564661" y="1374459"/>
                </a:cubicBezTo>
                <a:cubicBezTo>
                  <a:pt x="2542097" y="1382620"/>
                  <a:pt x="2522894" y="1401055"/>
                  <a:pt x="2496201" y="1396926"/>
                </a:cubicBezTo>
                <a:cubicBezTo>
                  <a:pt x="2493514" y="1396542"/>
                  <a:pt x="2490537" y="1399134"/>
                  <a:pt x="2487560" y="1399807"/>
                </a:cubicBezTo>
                <a:cubicBezTo>
                  <a:pt x="2479399" y="1401631"/>
                  <a:pt x="2471238" y="1403839"/>
                  <a:pt x="2462980" y="1404704"/>
                </a:cubicBezTo>
                <a:cubicBezTo>
                  <a:pt x="2452899" y="1405856"/>
                  <a:pt x="2442625" y="1405472"/>
                  <a:pt x="2432544" y="1406432"/>
                </a:cubicBezTo>
                <a:cubicBezTo>
                  <a:pt x="2419581" y="1407584"/>
                  <a:pt x="2406812" y="1410656"/>
                  <a:pt x="2393945" y="1410656"/>
                </a:cubicBezTo>
                <a:cubicBezTo>
                  <a:pt x="2383575" y="1410656"/>
                  <a:pt x="2373302" y="1407104"/>
                  <a:pt x="2363029" y="1405375"/>
                </a:cubicBezTo>
                <a:cubicBezTo>
                  <a:pt x="2348530" y="1402975"/>
                  <a:pt x="2332591" y="1403647"/>
                  <a:pt x="2319821" y="1397502"/>
                </a:cubicBezTo>
                <a:cubicBezTo>
                  <a:pt x="2306188" y="1390973"/>
                  <a:pt x="2293225" y="1387997"/>
                  <a:pt x="2279111" y="1390013"/>
                </a:cubicBezTo>
                <a:cubicBezTo>
                  <a:pt x="2274406" y="1390685"/>
                  <a:pt x="2268357" y="1394718"/>
                  <a:pt x="2266245" y="1398846"/>
                </a:cubicBezTo>
                <a:cubicBezTo>
                  <a:pt x="2261540" y="1408064"/>
                  <a:pt x="2255108" y="1409697"/>
                  <a:pt x="2246370" y="1406527"/>
                </a:cubicBezTo>
                <a:cubicBezTo>
                  <a:pt x="2238785" y="1403839"/>
                  <a:pt x="2229471" y="1402495"/>
                  <a:pt x="2224287" y="1397310"/>
                </a:cubicBezTo>
                <a:cubicBezTo>
                  <a:pt x="2209596" y="1382620"/>
                  <a:pt x="2190873" y="1382140"/>
                  <a:pt x="2172630" y="1378204"/>
                </a:cubicBezTo>
                <a:cubicBezTo>
                  <a:pt x="2161494" y="1375802"/>
                  <a:pt x="2151123" y="1375707"/>
                  <a:pt x="2139985" y="1377339"/>
                </a:cubicBezTo>
                <a:cubicBezTo>
                  <a:pt x="2115790" y="1380988"/>
                  <a:pt x="2092266" y="1375802"/>
                  <a:pt x="2069030" y="1369178"/>
                </a:cubicBezTo>
                <a:cubicBezTo>
                  <a:pt x="2053667" y="1364761"/>
                  <a:pt x="2037921" y="1362073"/>
                  <a:pt x="2022655" y="1357560"/>
                </a:cubicBezTo>
                <a:cubicBezTo>
                  <a:pt x="2011229" y="1354104"/>
                  <a:pt x="1999804" y="1349975"/>
                  <a:pt x="1989339" y="1344406"/>
                </a:cubicBezTo>
                <a:cubicBezTo>
                  <a:pt x="1974167" y="1336244"/>
                  <a:pt x="1960918" y="1323954"/>
                  <a:pt x="1941618" y="1327219"/>
                </a:cubicBezTo>
                <a:cubicBezTo>
                  <a:pt x="1924623" y="1330099"/>
                  <a:pt x="1909262" y="1324051"/>
                  <a:pt x="1893707" y="1318290"/>
                </a:cubicBezTo>
                <a:cubicBezTo>
                  <a:pt x="1882281" y="1314065"/>
                  <a:pt x="1870857" y="1309744"/>
                  <a:pt x="1859045" y="1307056"/>
                </a:cubicBezTo>
                <a:cubicBezTo>
                  <a:pt x="1845027" y="1303887"/>
                  <a:pt x="1829184" y="1305232"/>
                  <a:pt x="1816702" y="1299374"/>
                </a:cubicBezTo>
                <a:cubicBezTo>
                  <a:pt x="1803644" y="1293229"/>
                  <a:pt x="1792795" y="1297358"/>
                  <a:pt x="1781177" y="1299087"/>
                </a:cubicBezTo>
                <a:cubicBezTo>
                  <a:pt x="1762646" y="1301775"/>
                  <a:pt x="1744210" y="1306768"/>
                  <a:pt x="1725488" y="1300431"/>
                </a:cubicBezTo>
                <a:cubicBezTo>
                  <a:pt x="1702733" y="1292750"/>
                  <a:pt x="1680169" y="1284493"/>
                  <a:pt x="1657318" y="1277196"/>
                </a:cubicBezTo>
                <a:cubicBezTo>
                  <a:pt x="1648483" y="1274410"/>
                  <a:pt x="1638980" y="1273258"/>
                  <a:pt x="1629761" y="1272010"/>
                </a:cubicBezTo>
                <a:cubicBezTo>
                  <a:pt x="1621025" y="1270954"/>
                  <a:pt x="1610559" y="1273642"/>
                  <a:pt x="1603837" y="1269610"/>
                </a:cubicBezTo>
                <a:cubicBezTo>
                  <a:pt x="1586554" y="1259241"/>
                  <a:pt x="1568792" y="1254152"/>
                  <a:pt x="1548820" y="1254152"/>
                </a:cubicBezTo>
                <a:cubicBezTo>
                  <a:pt x="1541330" y="1254152"/>
                  <a:pt x="1534033" y="1249831"/>
                  <a:pt x="1526449" y="1249062"/>
                </a:cubicBezTo>
                <a:cubicBezTo>
                  <a:pt x="1516078" y="1248103"/>
                  <a:pt x="1504172" y="1245510"/>
                  <a:pt x="1495147" y="1249159"/>
                </a:cubicBezTo>
                <a:cubicBezTo>
                  <a:pt x="1473928" y="1257800"/>
                  <a:pt x="1456742" y="1250599"/>
                  <a:pt x="1438211" y="1242054"/>
                </a:cubicBezTo>
                <a:cubicBezTo>
                  <a:pt x="1419967" y="1233604"/>
                  <a:pt x="1400764" y="1226884"/>
                  <a:pt x="1381370" y="1221314"/>
                </a:cubicBezTo>
                <a:cubicBezTo>
                  <a:pt x="1374073" y="1219298"/>
                  <a:pt x="1365336" y="1222659"/>
                  <a:pt x="1357270" y="1223330"/>
                </a:cubicBezTo>
                <a:cubicBezTo>
                  <a:pt x="1354389" y="1223523"/>
                  <a:pt x="1351220" y="1223811"/>
                  <a:pt x="1348629" y="1222851"/>
                </a:cubicBezTo>
                <a:cubicBezTo>
                  <a:pt x="1323569" y="1213633"/>
                  <a:pt x="1298124" y="1206624"/>
                  <a:pt x="1270953" y="1211424"/>
                </a:cubicBezTo>
                <a:cubicBezTo>
                  <a:pt x="1268457" y="1211905"/>
                  <a:pt x="1265672" y="1210849"/>
                  <a:pt x="1263175" y="1210177"/>
                </a:cubicBezTo>
                <a:cubicBezTo>
                  <a:pt x="1250981" y="1206720"/>
                  <a:pt x="1239075" y="1201247"/>
                  <a:pt x="1226690" y="1199999"/>
                </a:cubicBezTo>
                <a:cubicBezTo>
                  <a:pt x="1196157" y="1196927"/>
                  <a:pt x="1165433" y="1195678"/>
                  <a:pt x="1134706" y="1193662"/>
                </a:cubicBezTo>
                <a:cubicBezTo>
                  <a:pt x="1132786" y="1193566"/>
                  <a:pt x="1130770" y="1193566"/>
                  <a:pt x="1129042" y="1192894"/>
                </a:cubicBezTo>
                <a:cubicBezTo>
                  <a:pt x="1117712" y="1188765"/>
                  <a:pt x="1107823" y="1190110"/>
                  <a:pt x="1098220" y="1197982"/>
                </a:cubicBezTo>
                <a:cubicBezTo>
                  <a:pt x="1093996" y="1201439"/>
                  <a:pt x="1088235" y="1203263"/>
                  <a:pt x="1082955" y="1205184"/>
                </a:cubicBezTo>
                <a:cubicBezTo>
                  <a:pt x="1075177" y="1208065"/>
                  <a:pt x="1067208" y="1210849"/>
                  <a:pt x="1059143" y="1212673"/>
                </a:cubicBezTo>
                <a:cubicBezTo>
                  <a:pt x="1051173" y="1214401"/>
                  <a:pt x="1042628" y="1216801"/>
                  <a:pt x="1034947" y="1215458"/>
                </a:cubicBezTo>
                <a:cubicBezTo>
                  <a:pt x="1021121" y="1213057"/>
                  <a:pt x="1007966" y="1207681"/>
                  <a:pt x="994332" y="1204127"/>
                </a:cubicBezTo>
                <a:cubicBezTo>
                  <a:pt x="989628" y="1202879"/>
                  <a:pt x="984442" y="1203072"/>
                  <a:pt x="979546" y="1202975"/>
                </a:cubicBezTo>
                <a:cubicBezTo>
                  <a:pt x="968312" y="1202688"/>
                  <a:pt x="956790" y="1205472"/>
                  <a:pt x="946613" y="1197503"/>
                </a:cubicBezTo>
                <a:cubicBezTo>
                  <a:pt x="937204" y="1190014"/>
                  <a:pt x="927697" y="1192221"/>
                  <a:pt x="917808" y="1197887"/>
                </a:cubicBezTo>
                <a:cubicBezTo>
                  <a:pt x="910703" y="1201920"/>
                  <a:pt x="902639" y="1205088"/>
                  <a:pt x="894669" y="1206624"/>
                </a:cubicBezTo>
                <a:cubicBezTo>
                  <a:pt x="883723" y="1208736"/>
                  <a:pt x="872873" y="1209601"/>
                  <a:pt x="861063" y="1208352"/>
                </a:cubicBezTo>
                <a:cubicBezTo>
                  <a:pt x="852710" y="1207488"/>
                  <a:pt x="845892" y="1207104"/>
                  <a:pt x="839363" y="1202015"/>
                </a:cubicBezTo>
                <a:cubicBezTo>
                  <a:pt x="838308" y="1201247"/>
                  <a:pt x="836388" y="1201055"/>
                  <a:pt x="834947" y="1201152"/>
                </a:cubicBezTo>
                <a:cubicBezTo>
                  <a:pt x="816032" y="1202784"/>
                  <a:pt x="797309" y="1201920"/>
                  <a:pt x="778202" y="1200767"/>
                </a:cubicBezTo>
                <a:cubicBezTo>
                  <a:pt x="753911" y="1199231"/>
                  <a:pt x="728370" y="1203743"/>
                  <a:pt x="707343" y="1219874"/>
                </a:cubicBezTo>
                <a:cubicBezTo>
                  <a:pt x="704271" y="1222275"/>
                  <a:pt x="699662" y="1223330"/>
                  <a:pt x="695629" y="1223907"/>
                </a:cubicBezTo>
                <a:cubicBezTo>
                  <a:pt x="676618" y="1226403"/>
                  <a:pt x="657511" y="1228132"/>
                  <a:pt x="638500" y="1230916"/>
                </a:cubicBezTo>
                <a:cubicBezTo>
                  <a:pt x="628130" y="1232452"/>
                  <a:pt x="617280" y="1233797"/>
                  <a:pt x="607872" y="1238021"/>
                </a:cubicBezTo>
                <a:cubicBezTo>
                  <a:pt x="598655" y="1242149"/>
                  <a:pt x="591260" y="1247046"/>
                  <a:pt x="585788" y="1238405"/>
                </a:cubicBezTo>
                <a:cubicBezTo>
                  <a:pt x="575995" y="1243014"/>
                  <a:pt x="567448" y="1246855"/>
                  <a:pt x="559097" y="1250983"/>
                </a:cubicBezTo>
                <a:cubicBezTo>
                  <a:pt x="556023" y="1252519"/>
                  <a:pt x="553431" y="1255016"/>
                  <a:pt x="550358" y="1256456"/>
                </a:cubicBezTo>
                <a:cubicBezTo>
                  <a:pt x="547093" y="1257993"/>
                  <a:pt x="543445" y="1258952"/>
                  <a:pt x="539893" y="1259720"/>
                </a:cubicBezTo>
                <a:cubicBezTo>
                  <a:pt x="524050" y="1263177"/>
                  <a:pt x="508207" y="1266345"/>
                  <a:pt x="492462" y="1270090"/>
                </a:cubicBezTo>
                <a:cubicBezTo>
                  <a:pt x="489388" y="1270858"/>
                  <a:pt x="486796" y="1273931"/>
                  <a:pt x="484011" y="1275947"/>
                </a:cubicBezTo>
                <a:cubicBezTo>
                  <a:pt x="482187" y="1277291"/>
                  <a:pt x="480363" y="1279307"/>
                  <a:pt x="478346" y="1279596"/>
                </a:cubicBezTo>
                <a:cubicBezTo>
                  <a:pt x="462984" y="1281900"/>
                  <a:pt x="447718" y="1284589"/>
                  <a:pt x="432260" y="1285741"/>
                </a:cubicBezTo>
                <a:cubicBezTo>
                  <a:pt x="419298" y="1286700"/>
                  <a:pt x="406815" y="1286413"/>
                  <a:pt x="403455" y="1303119"/>
                </a:cubicBezTo>
                <a:cubicBezTo>
                  <a:pt x="402879" y="1306000"/>
                  <a:pt x="398750" y="1309073"/>
                  <a:pt x="395583" y="1310512"/>
                </a:cubicBezTo>
                <a:cubicBezTo>
                  <a:pt x="386557" y="1314641"/>
                  <a:pt x="376954" y="1317425"/>
                  <a:pt x="368025" y="1321650"/>
                </a:cubicBezTo>
                <a:cubicBezTo>
                  <a:pt x="338741" y="1335764"/>
                  <a:pt x="308113" y="1344694"/>
                  <a:pt x="275371" y="1343062"/>
                </a:cubicBezTo>
                <a:cubicBezTo>
                  <a:pt x="265194" y="1342582"/>
                  <a:pt x="255304" y="1337396"/>
                  <a:pt x="248871" y="1335476"/>
                </a:cubicBezTo>
                <a:cubicBezTo>
                  <a:pt x="230341" y="1343062"/>
                  <a:pt x="214786" y="1350359"/>
                  <a:pt x="198559" y="1355831"/>
                </a:cubicBezTo>
                <a:cubicBezTo>
                  <a:pt x="184253" y="1360728"/>
                  <a:pt x="169274" y="1363801"/>
                  <a:pt x="154583" y="1367353"/>
                </a:cubicBezTo>
                <a:cubicBezTo>
                  <a:pt x="149206" y="1368698"/>
                  <a:pt x="143734" y="1369466"/>
                  <a:pt x="138261" y="1370138"/>
                </a:cubicBezTo>
                <a:cubicBezTo>
                  <a:pt x="121171" y="1372250"/>
                  <a:pt x="103312" y="1367162"/>
                  <a:pt x="86606" y="1375227"/>
                </a:cubicBezTo>
                <a:cubicBezTo>
                  <a:pt x="77868" y="1379452"/>
                  <a:pt x="69226" y="1384540"/>
                  <a:pt x="60009" y="1386749"/>
                </a:cubicBezTo>
                <a:cubicBezTo>
                  <a:pt x="50120" y="1389149"/>
                  <a:pt x="40446" y="1392894"/>
                  <a:pt x="30568" y="1395570"/>
                </a:cubicBezTo>
                <a:lnTo>
                  <a:pt x="0" y="1397975"/>
                </a:lnTo>
                <a:lnTo>
                  <a:pt x="0" y="1041395"/>
                </a:lnTo>
                <a:lnTo>
                  <a:pt x="17282" y="1043014"/>
                </a:lnTo>
                <a:cubicBezTo>
                  <a:pt x="26692" y="1044358"/>
                  <a:pt x="35813" y="1048967"/>
                  <a:pt x="45030" y="1049159"/>
                </a:cubicBezTo>
                <a:cubicBezTo>
                  <a:pt x="59529" y="1049448"/>
                  <a:pt x="72395" y="1051271"/>
                  <a:pt x="85356" y="1059145"/>
                </a:cubicBezTo>
                <a:cubicBezTo>
                  <a:pt x="104944" y="1070955"/>
                  <a:pt x="121074" y="1065962"/>
                  <a:pt x="133077" y="1047815"/>
                </a:cubicBezTo>
                <a:cubicBezTo>
                  <a:pt x="134325" y="1045991"/>
                  <a:pt x="135957" y="1043590"/>
                  <a:pt x="137877" y="1043110"/>
                </a:cubicBezTo>
                <a:cubicBezTo>
                  <a:pt x="154872" y="1038885"/>
                  <a:pt x="172347" y="1030820"/>
                  <a:pt x="189053" y="1031877"/>
                </a:cubicBezTo>
                <a:cubicBezTo>
                  <a:pt x="218530" y="1033797"/>
                  <a:pt x="246278" y="1031493"/>
                  <a:pt x="273066" y="1019010"/>
                </a:cubicBezTo>
                <a:cubicBezTo>
                  <a:pt x="274698" y="1018242"/>
                  <a:pt x="277195" y="1017474"/>
                  <a:pt x="278539" y="1018146"/>
                </a:cubicBezTo>
                <a:cubicBezTo>
                  <a:pt x="294670" y="1026500"/>
                  <a:pt x="312336" y="1033125"/>
                  <a:pt x="326355" y="1044358"/>
                </a:cubicBezTo>
                <a:cubicBezTo>
                  <a:pt x="339701" y="1055016"/>
                  <a:pt x="355832" y="1055112"/>
                  <a:pt x="364761" y="1040710"/>
                </a:cubicBezTo>
                <a:cubicBezTo>
                  <a:pt x="369177" y="1033604"/>
                  <a:pt x="375322" y="1025348"/>
                  <a:pt x="382619" y="1022562"/>
                </a:cubicBezTo>
                <a:cubicBezTo>
                  <a:pt x="399134" y="1016226"/>
                  <a:pt x="416802" y="1012961"/>
                  <a:pt x="433988" y="1008256"/>
                </a:cubicBezTo>
                <a:cubicBezTo>
                  <a:pt x="455208" y="1002495"/>
                  <a:pt x="476139" y="1002495"/>
                  <a:pt x="497262" y="1009697"/>
                </a:cubicBezTo>
                <a:cubicBezTo>
                  <a:pt x="512145" y="1014785"/>
                  <a:pt x="527315" y="1014785"/>
                  <a:pt x="542101" y="1007872"/>
                </a:cubicBezTo>
                <a:cubicBezTo>
                  <a:pt x="550070" y="1004128"/>
                  <a:pt x="558232" y="1000288"/>
                  <a:pt x="566681" y="998175"/>
                </a:cubicBezTo>
                <a:cubicBezTo>
                  <a:pt x="572154" y="996830"/>
                  <a:pt x="578490" y="998079"/>
                  <a:pt x="584251" y="999136"/>
                </a:cubicBezTo>
                <a:cubicBezTo>
                  <a:pt x="595389" y="1001248"/>
                  <a:pt x="606911" y="1007681"/>
                  <a:pt x="617280" y="1006049"/>
                </a:cubicBezTo>
                <a:cubicBezTo>
                  <a:pt x="653095" y="1000288"/>
                  <a:pt x="686892" y="1013826"/>
                  <a:pt x="721842" y="1014210"/>
                </a:cubicBezTo>
                <a:cubicBezTo>
                  <a:pt x="737684" y="1014401"/>
                  <a:pt x="753335" y="1017474"/>
                  <a:pt x="764472" y="1001440"/>
                </a:cubicBezTo>
                <a:cubicBezTo>
                  <a:pt x="765912" y="999327"/>
                  <a:pt x="772922" y="1000479"/>
                  <a:pt x="777242" y="1001152"/>
                </a:cubicBezTo>
                <a:cubicBezTo>
                  <a:pt x="786844" y="1002592"/>
                  <a:pt x="796350" y="1006240"/>
                  <a:pt x="805854" y="1006145"/>
                </a:cubicBezTo>
                <a:cubicBezTo>
                  <a:pt x="825538" y="1006049"/>
                  <a:pt x="845317" y="1004513"/>
                  <a:pt x="864904" y="1002784"/>
                </a:cubicBezTo>
                <a:cubicBezTo>
                  <a:pt x="872297" y="1002111"/>
                  <a:pt x="879402" y="999520"/>
                  <a:pt x="886700" y="997695"/>
                </a:cubicBezTo>
                <a:cubicBezTo>
                  <a:pt x="890732" y="996639"/>
                  <a:pt x="895053" y="993855"/>
                  <a:pt x="898797" y="994430"/>
                </a:cubicBezTo>
                <a:cubicBezTo>
                  <a:pt x="920497" y="997791"/>
                  <a:pt x="940372" y="989534"/>
                  <a:pt x="960919" y="985405"/>
                </a:cubicBezTo>
                <a:cubicBezTo>
                  <a:pt x="970425" y="983485"/>
                  <a:pt x="979354" y="978876"/>
                  <a:pt x="988571" y="975708"/>
                </a:cubicBezTo>
                <a:cubicBezTo>
                  <a:pt x="990972" y="974843"/>
                  <a:pt x="993660" y="974075"/>
                  <a:pt x="996061" y="974268"/>
                </a:cubicBezTo>
                <a:cubicBezTo>
                  <a:pt x="1009791" y="975420"/>
                  <a:pt x="1023425" y="977052"/>
                  <a:pt x="1037059" y="978300"/>
                </a:cubicBezTo>
                <a:cubicBezTo>
                  <a:pt x="1049445" y="979452"/>
                  <a:pt x="1061927" y="979836"/>
                  <a:pt x="1067784" y="993950"/>
                </a:cubicBezTo>
                <a:cubicBezTo>
                  <a:pt x="1068649" y="996159"/>
                  <a:pt x="1071528" y="997791"/>
                  <a:pt x="1073737" y="999231"/>
                </a:cubicBezTo>
                <a:cubicBezTo>
                  <a:pt x="1107823" y="1021411"/>
                  <a:pt x="1126065" y="1020835"/>
                  <a:pt x="1159383" y="997407"/>
                </a:cubicBezTo>
                <a:cubicBezTo>
                  <a:pt x="1162839" y="995007"/>
                  <a:pt x="1170232" y="993278"/>
                  <a:pt x="1172536" y="995198"/>
                </a:cubicBezTo>
                <a:cubicBezTo>
                  <a:pt x="1192124" y="1011137"/>
                  <a:pt x="1213535" y="1009409"/>
                  <a:pt x="1236099" y="1004416"/>
                </a:cubicBezTo>
                <a:cubicBezTo>
                  <a:pt x="1241956" y="1003072"/>
                  <a:pt x="1250213" y="1003072"/>
                  <a:pt x="1254630" y="1006240"/>
                </a:cubicBezTo>
                <a:cubicBezTo>
                  <a:pt x="1275657" y="1020930"/>
                  <a:pt x="1298221" y="1018819"/>
                  <a:pt x="1321072" y="1014498"/>
                </a:cubicBezTo>
                <a:cubicBezTo>
                  <a:pt x="1324624" y="1013826"/>
                  <a:pt x="1328946" y="1010177"/>
                  <a:pt x="1330481" y="1006817"/>
                </a:cubicBezTo>
                <a:cubicBezTo>
                  <a:pt x="1335955" y="994911"/>
                  <a:pt x="1346229" y="990878"/>
                  <a:pt x="1357558" y="987517"/>
                </a:cubicBezTo>
                <a:cubicBezTo>
                  <a:pt x="1375417" y="982044"/>
                  <a:pt x="1392987" y="975611"/>
                  <a:pt x="1410942" y="970427"/>
                </a:cubicBezTo>
                <a:cubicBezTo>
                  <a:pt x="1415360" y="969179"/>
                  <a:pt x="1420832" y="969947"/>
                  <a:pt x="1425441" y="971387"/>
                </a:cubicBezTo>
                <a:cubicBezTo>
                  <a:pt x="1441187" y="976284"/>
                  <a:pt x="1451173" y="988574"/>
                  <a:pt x="1462118" y="999904"/>
                </a:cubicBezTo>
                <a:cubicBezTo>
                  <a:pt x="1466919" y="1004897"/>
                  <a:pt x="1473544" y="1008449"/>
                  <a:pt x="1479978" y="1011329"/>
                </a:cubicBezTo>
                <a:cubicBezTo>
                  <a:pt x="1496684" y="1018723"/>
                  <a:pt x="1513775" y="1025348"/>
                  <a:pt x="1530674" y="1032356"/>
                </a:cubicBezTo>
                <a:cubicBezTo>
                  <a:pt x="1532306" y="1033029"/>
                  <a:pt x="1533649" y="1034757"/>
                  <a:pt x="1534898" y="1036197"/>
                </a:cubicBezTo>
                <a:cubicBezTo>
                  <a:pt x="1547380" y="1051368"/>
                  <a:pt x="1559765" y="1066634"/>
                  <a:pt x="1572344" y="1081804"/>
                </a:cubicBezTo>
                <a:cubicBezTo>
                  <a:pt x="1574744" y="1084684"/>
                  <a:pt x="1578201" y="1086797"/>
                  <a:pt x="1580793" y="1089581"/>
                </a:cubicBezTo>
                <a:cubicBezTo>
                  <a:pt x="1584442" y="1093422"/>
                  <a:pt x="1589051" y="1097071"/>
                  <a:pt x="1590971" y="1101680"/>
                </a:cubicBezTo>
                <a:cubicBezTo>
                  <a:pt x="1596923" y="1116177"/>
                  <a:pt x="1608350" y="1122419"/>
                  <a:pt x="1622751" y="1125108"/>
                </a:cubicBezTo>
                <a:cubicBezTo>
                  <a:pt x="1635906" y="1127603"/>
                  <a:pt x="1649060" y="1129716"/>
                  <a:pt x="1662118" y="1132596"/>
                </a:cubicBezTo>
                <a:cubicBezTo>
                  <a:pt x="1678056" y="1136053"/>
                  <a:pt x="1693899" y="1139798"/>
                  <a:pt x="1709646" y="1144022"/>
                </a:cubicBezTo>
                <a:cubicBezTo>
                  <a:pt x="1716462" y="1145847"/>
                  <a:pt x="1723664" y="1147959"/>
                  <a:pt x="1729521" y="1151704"/>
                </a:cubicBezTo>
                <a:cubicBezTo>
                  <a:pt x="1745939" y="1162073"/>
                  <a:pt x="1763510" y="1169082"/>
                  <a:pt x="1782809" y="1166298"/>
                </a:cubicBezTo>
                <a:cubicBezTo>
                  <a:pt x="1798267" y="1164089"/>
                  <a:pt x="1811229" y="1169754"/>
                  <a:pt x="1820831" y="1178588"/>
                </a:cubicBezTo>
                <a:cubicBezTo>
                  <a:pt x="1838306" y="1194623"/>
                  <a:pt x="1857028" y="1190973"/>
                  <a:pt x="1875656" y="1185789"/>
                </a:cubicBezTo>
                <a:cubicBezTo>
                  <a:pt x="1885257" y="1183101"/>
                  <a:pt x="1893130" y="1183485"/>
                  <a:pt x="1902252" y="1186076"/>
                </a:cubicBezTo>
                <a:cubicBezTo>
                  <a:pt x="1923375" y="1192126"/>
                  <a:pt x="1937490" y="1208544"/>
                  <a:pt x="1951123" y="1222946"/>
                </a:cubicBezTo>
                <a:cubicBezTo>
                  <a:pt x="1962742" y="1235236"/>
                  <a:pt x="1975800" y="1242149"/>
                  <a:pt x="1990106" y="1247335"/>
                </a:cubicBezTo>
                <a:cubicBezTo>
                  <a:pt x="2008157" y="1253959"/>
                  <a:pt x="2022463" y="1251464"/>
                  <a:pt x="2031105" y="1235525"/>
                </a:cubicBezTo>
                <a:cubicBezTo>
                  <a:pt x="2033505" y="1231012"/>
                  <a:pt x="2037729" y="1225730"/>
                  <a:pt x="2042242" y="1224387"/>
                </a:cubicBezTo>
                <a:cubicBezTo>
                  <a:pt x="2064037" y="1217666"/>
                  <a:pt x="2086121" y="1207872"/>
                  <a:pt x="2109453" y="1213826"/>
                </a:cubicBezTo>
                <a:cubicBezTo>
                  <a:pt x="2141714" y="1221987"/>
                  <a:pt x="2173207" y="1221507"/>
                  <a:pt x="2205468" y="1213442"/>
                </a:cubicBezTo>
                <a:cubicBezTo>
                  <a:pt x="2257796" y="1200383"/>
                  <a:pt x="2310124" y="1186557"/>
                  <a:pt x="2365142" y="1189437"/>
                </a:cubicBezTo>
                <a:cubicBezTo>
                  <a:pt x="2374262" y="1189917"/>
                  <a:pt x="2385112" y="1184060"/>
                  <a:pt x="2392985" y="1178299"/>
                </a:cubicBezTo>
                <a:cubicBezTo>
                  <a:pt x="2408060" y="1167354"/>
                  <a:pt x="2407387" y="1166489"/>
                  <a:pt x="2424286" y="1175515"/>
                </a:cubicBezTo>
                <a:cubicBezTo>
                  <a:pt x="2428319" y="1177724"/>
                  <a:pt x="2433312" y="1179068"/>
                  <a:pt x="2436289" y="1182333"/>
                </a:cubicBezTo>
                <a:cubicBezTo>
                  <a:pt x="2451458" y="1198943"/>
                  <a:pt x="2470182" y="1194910"/>
                  <a:pt x="2488808" y="1192510"/>
                </a:cubicBezTo>
                <a:cubicBezTo>
                  <a:pt x="2492073" y="1192030"/>
                  <a:pt x="2496009" y="1191358"/>
                  <a:pt x="2498795" y="1192702"/>
                </a:cubicBezTo>
                <a:cubicBezTo>
                  <a:pt x="2511372" y="1198750"/>
                  <a:pt x="2522030" y="1196639"/>
                  <a:pt x="2532976" y="1188381"/>
                </a:cubicBezTo>
                <a:cubicBezTo>
                  <a:pt x="2542481" y="1181276"/>
                  <a:pt x="2553427" y="1177052"/>
                  <a:pt x="2564661" y="1185885"/>
                </a:cubicBezTo>
                <a:cubicBezTo>
                  <a:pt x="2589625" y="1205472"/>
                  <a:pt x="2616316" y="1206432"/>
                  <a:pt x="2644545" y="1194046"/>
                </a:cubicBezTo>
                <a:cubicBezTo>
                  <a:pt x="2664708" y="1185213"/>
                  <a:pt x="2684583" y="1183196"/>
                  <a:pt x="2705803" y="1192126"/>
                </a:cubicBezTo>
                <a:cubicBezTo>
                  <a:pt x="2713964" y="1195582"/>
                  <a:pt x="2724526" y="1193278"/>
                  <a:pt x="2734031" y="1194046"/>
                </a:cubicBezTo>
                <a:cubicBezTo>
                  <a:pt x="2739408" y="1194430"/>
                  <a:pt x="2745362" y="1194526"/>
                  <a:pt x="2749969" y="1196927"/>
                </a:cubicBezTo>
                <a:cubicBezTo>
                  <a:pt x="2762260" y="1203072"/>
                  <a:pt x="2773685" y="1210945"/>
                  <a:pt x="2786071" y="1216994"/>
                </a:cubicBezTo>
                <a:cubicBezTo>
                  <a:pt x="2792024" y="1219874"/>
                  <a:pt x="2799129" y="1221410"/>
                  <a:pt x="2805851" y="1221507"/>
                </a:cubicBezTo>
                <a:cubicBezTo>
                  <a:pt x="2825726" y="1221987"/>
                  <a:pt x="2845601" y="1221987"/>
                  <a:pt x="2865380" y="1221123"/>
                </a:cubicBezTo>
                <a:cubicBezTo>
                  <a:pt x="2898025" y="1219778"/>
                  <a:pt x="2931150" y="1219490"/>
                  <a:pt x="2954674" y="1190878"/>
                </a:cubicBezTo>
                <a:cubicBezTo>
                  <a:pt x="2956595" y="1188573"/>
                  <a:pt x="2960723" y="1187229"/>
                  <a:pt x="2963988" y="1186845"/>
                </a:cubicBezTo>
                <a:cubicBezTo>
                  <a:pt x="2979062" y="1185021"/>
                  <a:pt x="2994520" y="1184828"/>
                  <a:pt x="3009403" y="1181852"/>
                </a:cubicBezTo>
                <a:cubicBezTo>
                  <a:pt x="3021309" y="1179452"/>
                  <a:pt x="3031199" y="1180220"/>
                  <a:pt x="3040223" y="1188669"/>
                </a:cubicBezTo>
                <a:cubicBezTo>
                  <a:pt x="3052034" y="1199807"/>
                  <a:pt x="3066436" y="1206336"/>
                  <a:pt x="3082183" y="1202784"/>
                </a:cubicBezTo>
                <a:cubicBezTo>
                  <a:pt x="3097928" y="1199327"/>
                  <a:pt x="3108298" y="1206816"/>
                  <a:pt x="3119916" y="1214594"/>
                </a:cubicBezTo>
                <a:cubicBezTo>
                  <a:pt x="3128366" y="1220258"/>
                  <a:pt x="3137967" y="1227363"/>
                  <a:pt x="3147376" y="1227939"/>
                </a:cubicBezTo>
                <a:cubicBezTo>
                  <a:pt x="3168692" y="1229187"/>
                  <a:pt x="3187031" y="1248967"/>
                  <a:pt x="3210171" y="1237733"/>
                </a:cubicBezTo>
                <a:cubicBezTo>
                  <a:pt x="3211707" y="1236965"/>
                  <a:pt x="3214491" y="1238885"/>
                  <a:pt x="3216700" y="1239365"/>
                </a:cubicBezTo>
                <a:cubicBezTo>
                  <a:pt x="3234366" y="1243014"/>
                  <a:pt x="3250977" y="1239461"/>
                  <a:pt x="3263939" y="1227459"/>
                </a:cubicBezTo>
                <a:cubicBezTo>
                  <a:pt x="3280934" y="1211809"/>
                  <a:pt x="3299752" y="1210272"/>
                  <a:pt x="3320683" y="1215362"/>
                </a:cubicBezTo>
                <a:cubicBezTo>
                  <a:pt x="3327405" y="1216994"/>
                  <a:pt x="3334126" y="1218146"/>
                  <a:pt x="3340943" y="1219490"/>
                </a:cubicBezTo>
                <a:cubicBezTo>
                  <a:pt x="3350160" y="1221410"/>
                  <a:pt x="3359474" y="1223427"/>
                  <a:pt x="3368691" y="1225347"/>
                </a:cubicBezTo>
                <a:cubicBezTo>
                  <a:pt x="3377621" y="1227268"/>
                  <a:pt x="3387511" y="1230532"/>
                  <a:pt x="3394423" y="1222275"/>
                </a:cubicBezTo>
                <a:cubicBezTo>
                  <a:pt x="3400376" y="1215169"/>
                  <a:pt x="3404601" y="1215842"/>
                  <a:pt x="3410074" y="1221987"/>
                </a:cubicBezTo>
                <a:cubicBezTo>
                  <a:pt x="3429085" y="1243494"/>
                  <a:pt x="3452129" y="1256936"/>
                  <a:pt x="3481509" y="1257896"/>
                </a:cubicBezTo>
                <a:cubicBezTo>
                  <a:pt x="3487558" y="1258088"/>
                  <a:pt x="3493703" y="1259432"/>
                  <a:pt x="3499656" y="1260873"/>
                </a:cubicBezTo>
                <a:cubicBezTo>
                  <a:pt x="3503305" y="1261736"/>
                  <a:pt x="3507722" y="1262697"/>
                  <a:pt x="3509930" y="1265290"/>
                </a:cubicBezTo>
                <a:cubicBezTo>
                  <a:pt x="3527116" y="1285068"/>
                  <a:pt x="3548528" y="1298799"/>
                  <a:pt x="3571860" y="1309841"/>
                </a:cubicBezTo>
                <a:cubicBezTo>
                  <a:pt x="3580213" y="1313777"/>
                  <a:pt x="3589143" y="1317713"/>
                  <a:pt x="3598168" y="1318866"/>
                </a:cubicBezTo>
                <a:cubicBezTo>
                  <a:pt x="3607577" y="1320018"/>
                  <a:pt x="3617466" y="1318098"/>
                  <a:pt x="3627068" y="1317041"/>
                </a:cubicBezTo>
                <a:cubicBezTo>
                  <a:pt x="3632733" y="1316466"/>
                  <a:pt x="3639262" y="1316561"/>
                  <a:pt x="3643775" y="1313777"/>
                </a:cubicBezTo>
                <a:cubicBezTo>
                  <a:pt x="3658081" y="1305039"/>
                  <a:pt x="3671907" y="1295631"/>
                  <a:pt x="3685254" y="1285452"/>
                </a:cubicBezTo>
                <a:cubicBezTo>
                  <a:pt x="3696680" y="1276715"/>
                  <a:pt x="3698984" y="1275467"/>
                  <a:pt x="3708873" y="1286413"/>
                </a:cubicBezTo>
                <a:cubicBezTo>
                  <a:pt x="3719051" y="1297647"/>
                  <a:pt x="3731725" y="1303503"/>
                  <a:pt x="3745743" y="1305903"/>
                </a:cubicBezTo>
                <a:cubicBezTo>
                  <a:pt x="3767922" y="1309648"/>
                  <a:pt x="3790294" y="1312816"/>
                  <a:pt x="3812665" y="1314641"/>
                </a:cubicBezTo>
                <a:cubicBezTo>
                  <a:pt x="3832924" y="1316273"/>
                  <a:pt x="3842622" y="1307440"/>
                  <a:pt x="3846655" y="1287373"/>
                </a:cubicBezTo>
                <a:cubicBezTo>
                  <a:pt x="3848959" y="1276235"/>
                  <a:pt x="3851936" y="1264137"/>
                  <a:pt x="3864225" y="1261161"/>
                </a:cubicBezTo>
                <a:cubicBezTo>
                  <a:pt x="3884293" y="1256360"/>
                  <a:pt x="3905128" y="1254248"/>
                  <a:pt x="3915018" y="1230724"/>
                </a:cubicBezTo>
                <a:cubicBezTo>
                  <a:pt x="3920490" y="1235909"/>
                  <a:pt x="3923851" y="1238981"/>
                  <a:pt x="3927116" y="1242054"/>
                </a:cubicBezTo>
                <a:cubicBezTo>
                  <a:pt x="3936141" y="1250599"/>
                  <a:pt x="3954863" y="1254248"/>
                  <a:pt x="3964370" y="1246855"/>
                </a:cubicBezTo>
                <a:cubicBezTo>
                  <a:pt x="3978388" y="1236101"/>
                  <a:pt x="3991254" y="1238117"/>
                  <a:pt x="4004696" y="1246471"/>
                </a:cubicBezTo>
                <a:cubicBezTo>
                  <a:pt x="4027164" y="1260297"/>
                  <a:pt x="4052223" y="1257128"/>
                  <a:pt x="4074978" y="1251559"/>
                </a:cubicBezTo>
                <a:cubicBezTo>
                  <a:pt x="4092166" y="1247430"/>
                  <a:pt x="4110505" y="1239845"/>
                  <a:pt x="4121738" y="1222466"/>
                </a:cubicBezTo>
                <a:cubicBezTo>
                  <a:pt x="4125290" y="1216898"/>
                  <a:pt x="4133260" y="1214113"/>
                  <a:pt x="4139598" y="1210465"/>
                </a:cubicBezTo>
                <a:cubicBezTo>
                  <a:pt x="4144878" y="1207488"/>
                  <a:pt x="4150447" y="1204704"/>
                  <a:pt x="4156304" y="1202784"/>
                </a:cubicBezTo>
                <a:cubicBezTo>
                  <a:pt x="4162544" y="1200671"/>
                  <a:pt x="4169458" y="1197598"/>
                  <a:pt x="4175604" y="1198463"/>
                </a:cubicBezTo>
                <a:cubicBezTo>
                  <a:pt x="4194230" y="1200959"/>
                  <a:pt x="4209016" y="1196062"/>
                  <a:pt x="4222170" y="1182140"/>
                </a:cubicBezTo>
                <a:cubicBezTo>
                  <a:pt x="4228988" y="1174939"/>
                  <a:pt x="4239069" y="1166202"/>
                  <a:pt x="4247710" y="1166105"/>
                </a:cubicBezTo>
                <a:cubicBezTo>
                  <a:pt x="4268738" y="1165818"/>
                  <a:pt x="4286212" y="1158905"/>
                  <a:pt x="4305128" y="1150647"/>
                </a:cubicBezTo>
                <a:cubicBezTo>
                  <a:pt x="4317321" y="1145366"/>
                  <a:pt x="4331147" y="1141718"/>
                  <a:pt x="4344206" y="1136821"/>
                </a:cubicBezTo>
                <a:cubicBezTo>
                  <a:pt x="4359472" y="1131060"/>
                  <a:pt x="4376083" y="1128948"/>
                  <a:pt x="4385396" y="1113009"/>
                </a:cubicBezTo>
                <a:cubicBezTo>
                  <a:pt x="4386452" y="1111281"/>
                  <a:pt x="4389621" y="1110993"/>
                  <a:pt x="4391157" y="1109361"/>
                </a:cubicBezTo>
                <a:cubicBezTo>
                  <a:pt x="4396054" y="1104368"/>
                  <a:pt x="4402391" y="1099760"/>
                  <a:pt x="4404984" y="1093710"/>
                </a:cubicBezTo>
                <a:cubicBezTo>
                  <a:pt x="4412472" y="1076044"/>
                  <a:pt x="4418329" y="1057800"/>
                  <a:pt x="4425050" y="1039846"/>
                </a:cubicBezTo>
                <a:cubicBezTo>
                  <a:pt x="4426491" y="1036005"/>
                  <a:pt x="4427834" y="1031108"/>
                  <a:pt x="4430812" y="1028900"/>
                </a:cubicBezTo>
                <a:cubicBezTo>
                  <a:pt x="4447998" y="1016226"/>
                  <a:pt x="4465474" y="1004032"/>
                  <a:pt x="4483140" y="992030"/>
                </a:cubicBezTo>
                <a:cubicBezTo>
                  <a:pt x="4490245" y="987229"/>
                  <a:pt x="4496198" y="989918"/>
                  <a:pt x="4502535" y="995487"/>
                </a:cubicBezTo>
                <a:cubicBezTo>
                  <a:pt x="4508680" y="1000768"/>
                  <a:pt x="4516266" y="1006240"/>
                  <a:pt x="4523946" y="1007585"/>
                </a:cubicBezTo>
                <a:cubicBezTo>
                  <a:pt x="4539309" y="1010177"/>
                  <a:pt x="4555247" y="1010753"/>
                  <a:pt x="4570898" y="1010753"/>
                </a:cubicBezTo>
                <a:cubicBezTo>
                  <a:pt x="4576754" y="1010753"/>
                  <a:pt x="4582995" y="1007297"/>
                  <a:pt x="4588468" y="1004513"/>
                </a:cubicBezTo>
                <a:cubicBezTo>
                  <a:pt x="4598838" y="999231"/>
                  <a:pt x="4608439" y="992126"/>
                  <a:pt x="4619192" y="987710"/>
                </a:cubicBezTo>
                <a:cubicBezTo>
                  <a:pt x="4631675" y="982621"/>
                  <a:pt x="4639164" y="974459"/>
                  <a:pt x="4642908" y="961689"/>
                </a:cubicBezTo>
                <a:cubicBezTo>
                  <a:pt x="4648478" y="942679"/>
                  <a:pt x="4661728" y="929428"/>
                  <a:pt x="4677378" y="918674"/>
                </a:cubicBezTo>
                <a:cubicBezTo>
                  <a:pt x="4697254" y="904944"/>
                  <a:pt x="4720970" y="905616"/>
                  <a:pt x="4743532" y="902256"/>
                </a:cubicBezTo>
                <a:cubicBezTo>
                  <a:pt x="4752174" y="901008"/>
                  <a:pt x="4761104" y="899951"/>
                  <a:pt x="4768977" y="896783"/>
                </a:cubicBezTo>
                <a:cubicBezTo>
                  <a:pt x="4798837" y="884877"/>
                  <a:pt x="4828698" y="873548"/>
                  <a:pt x="4861536" y="873835"/>
                </a:cubicBezTo>
                <a:cubicBezTo>
                  <a:pt x="4864223" y="873835"/>
                  <a:pt x="4866912" y="873548"/>
                  <a:pt x="4869600" y="873067"/>
                </a:cubicBezTo>
                <a:cubicBezTo>
                  <a:pt x="4892932" y="869131"/>
                  <a:pt x="4917032" y="867594"/>
                  <a:pt x="4933738" y="846664"/>
                </a:cubicBezTo>
                <a:cubicBezTo>
                  <a:pt x="4936810" y="842823"/>
                  <a:pt x="4943820" y="841671"/>
                  <a:pt x="4949196" y="840134"/>
                </a:cubicBezTo>
                <a:cubicBezTo>
                  <a:pt x="4958510" y="837638"/>
                  <a:pt x="4964752" y="832549"/>
                  <a:pt x="4968112" y="823427"/>
                </a:cubicBezTo>
                <a:cubicBezTo>
                  <a:pt x="4973778" y="807681"/>
                  <a:pt x="4980498" y="792223"/>
                  <a:pt x="4985588" y="776284"/>
                </a:cubicBezTo>
                <a:cubicBezTo>
                  <a:pt x="4989140" y="765338"/>
                  <a:pt x="4995764" y="759289"/>
                  <a:pt x="5006038" y="754776"/>
                </a:cubicBezTo>
                <a:cubicBezTo>
                  <a:pt x="5011800" y="752280"/>
                  <a:pt x="5016792" y="746808"/>
                  <a:pt x="5020921" y="741718"/>
                </a:cubicBezTo>
                <a:cubicBezTo>
                  <a:pt x="5025914" y="735573"/>
                  <a:pt x="5028506" y="727412"/>
                  <a:pt x="5033978" y="721940"/>
                </a:cubicBezTo>
                <a:cubicBezTo>
                  <a:pt x="5047324" y="708305"/>
                  <a:pt x="5051454" y="693231"/>
                  <a:pt x="5047036" y="674604"/>
                </a:cubicBezTo>
                <a:cubicBezTo>
                  <a:pt x="5043100" y="658090"/>
                  <a:pt x="5053470" y="636006"/>
                  <a:pt x="5067104" y="632645"/>
                </a:cubicBezTo>
                <a:cubicBezTo>
                  <a:pt x="5082178" y="628900"/>
                  <a:pt x="5092548" y="619684"/>
                  <a:pt x="5103206" y="609410"/>
                </a:cubicBezTo>
                <a:cubicBezTo>
                  <a:pt x="5109158" y="603649"/>
                  <a:pt x="5117512" y="598656"/>
                  <a:pt x="5125577" y="597216"/>
                </a:cubicBezTo>
                <a:cubicBezTo>
                  <a:pt x="5156206" y="591647"/>
                  <a:pt x="5185106" y="598464"/>
                  <a:pt x="5214200" y="609506"/>
                </a:cubicBezTo>
                <a:cubicBezTo>
                  <a:pt x="5233210" y="616707"/>
                  <a:pt x="5254333" y="618627"/>
                  <a:pt x="5274688" y="621507"/>
                </a:cubicBezTo>
                <a:cubicBezTo>
                  <a:pt x="5281026" y="622371"/>
                  <a:pt x="5289091" y="620452"/>
                  <a:pt x="5294564" y="616899"/>
                </a:cubicBezTo>
                <a:cubicBezTo>
                  <a:pt x="5313767" y="604609"/>
                  <a:pt x="5332874" y="591935"/>
                  <a:pt x="5350732" y="577724"/>
                </a:cubicBezTo>
                <a:cubicBezTo>
                  <a:pt x="5367344" y="564379"/>
                  <a:pt x="5386066" y="558810"/>
                  <a:pt x="5406230" y="560250"/>
                </a:cubicBezTo>
                <a:cubicBezTo>
                  <a:pt x="5420920" y="561306"/>
                  <a:pt x="5434170" y="558905"/>
                  <a:pt x="5447996" y="555257"/>
                </a:cubicBezTo>
                <a:cubicBezTo>
                  <a:pt x="5459518" y="552185"/>
                  <a:pt x="5472192" y="550072"/>
                  <a:pt x="5483904" y="551417"/>
                </a:cubicBezTo>
                <a:cubicBezTo>
                  <a:pt x="5500324" y="553337"/>
                  <a:pt x="5513862" y="550553"/>
                  <a:pt x="5527016" y="540663"/>
                </a:cubicBezTo>
                <a:cubicBezTo>
                  <a:pt x="5534025" y="535382"/>
                  <a:pt x="5543051" y="532598"/>
                  <a:pt x="5551404" y="528949"/>
                </a:cubicBezTo>
                <a:cubicBezTo>
                  <a:pt x="5564270" y="523284"/>
                  <a:pt x="5577616" y="518483"/>
                  <a:pt x="5590194" y="512147"/>
                </a:cubicBezTo>
                <a:cubicBezTo>
                  <a:pt x="5603732" y="505425"/>
                  <a:pt x="5616118" y="496112"/>
                  <a:pt x="5629944" y="490351"/>
                </a:cubicBezTo>
                <a:cubicBezTo>
                  <a:pt x="5644827" y="484110"/>
                  <a:pt x="5654428" y="474605"/>
                  <a:pt x="5660477" y="459818"/>
                </a:cubicBezTo>
                <a:cubicBezTo>
                  <a:pt x="5664318" y="450504"/>
                  <a:pt x="5669598" y="440615"/>
                  <a:pt x="5676896" y="434086"/>
                </a:cubicBezTo>
                <a:cubicBezTo>
                  <a:pt x="5691971" y="420740"/>
                  <a:pt x="5709636" y="410370"/>
                  <a:pt x="5725000" y="397216"/>
                </a:cubicBezTo>
                <a:cubicBezTo>
                  <a:pt x="5746603" y="378781"/>
                  <a:pt x="5766574" y="359194"/>
                  <a:pt x="5768494" y="327701"/>
                </a:cubicBezTo>
                <a:cubicBezTo>
                  <a:pt x="5769550" y="310322"/>
                  <a:pt x="5778768" y="302929"/>
                  <a:pt x="5795763" y="298801"/>
                </a:cubicBezTo>
                <a:cubicBezTo>
                  <a:pt x="5801427" y="297457"/>
                  <a:pt x="5809494" y="294864"/>
                  <a:pt x="5811221" y="290639"/>
                </a:cubicBezTo>
                <a:cubicBezTo>
                  <a:pt x="5816406" y="278061"/>
                  <a:pt x="5827159" y="275565"/>
                  <a:pt x="5837528" y="270573"/>
                </a:cubicBezTo>
                <a:cubicBezTo>
                  <a:pt x="5843770" y="267596"/>
                  <a:pt x="5851452" y="261739"/>
                  <a:pt x="5853084" y="255690"/>
                </a:cubicBezTo>
                <a:cubicBezTo>
                  <a:pt x="5859804" y="231206"/>
                  <a:pt x="5878239" y="216804"/>
                  <a:pt x="5895618" y="200961"/>
                </a:cubicBezTo>
                <a:cubicBezTo>
                  <a:pt x="5900707" y="196256"/>
                  <a:pt x="5906180" y="190879"/>
                  <a:pt x="5908676" y="184735"/>
                </a:cubicBezTo>
                <a:cubicBezTo>
                  <a:pt x="5913958" y="171484"/>
                  <a:pt x="5921830" y="161882"/>
                  <a:pt x="5935657" y="156891"/>
                </a:cubicBezTo>
                <a:cubicBezTo>
                  <a:pt x="5940073" y="155354"/>
                  <a:pt x="5944106" y="151801"/>
                  <a:pt x="5947467" y="148441"/>
                </a:cubicBezTo>
                <a:cubicBezTo>
                  <a:pt x="5954668" y="141144"/>
                  <a:pt x="5960716" y="132598"/>
                  <a:pt x="5968302" y="125782"/>
                </a:cubicBezTo>
                <a:cubicBezTo>
                  <a:pt x="5987600" y="108211"/>
                  <a:pt x="6006708" y="90928"/>
                  <a:pt x="6017942" y="66348"/>
                </a:cubicBezTo>
                <a:cubicBezTo>
                  <a:pt x="6023414" y="54346"/>
                  <a:pt x="6029656" y="41288"/>
                  <a:pt x="6039258" y="33030"/>
                </a:cubicBezTo>
                <a:cubicBezTo>
                  <a:pt x="6051452" y="22565"/>
                  <a:pt x="6067486" y="16612"/>
                  <a:pt x="6081792" y="8451"/>
                </a:cubicBezTo>
                <a:lnTo>
                  <a:pt x="609552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Shape 33">
            <a:extLst>
              <a:ext uri="{FF2B5EF4-FFF2-40B4-BE49-F238E27FC236}">
                <a16:creationId xmlns:a16="http://schemas.microsoft.com/office/drawing/2014/main" id="{72A2B9B4-6095-47C2-8BBC-4792C5C7A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476" y="4058937"/>
            <a:ext cx="6095524" cy="1410656"/>
          </a:xfrm>
          <a:custGeom>
            <a:avLst/>
            <a:gdLst>
              <a:gd name="connsiteX0" fmla="*/ 6095524 w 6095524"/>
              <a:gd name="connsiteY0" fmla="*/ 0 h 1410656"/>
              <a:gd name="connsiteX1" fmla="*/ 6095524 w 6095524"/>
              <a:gd name="connsiteY1" fmla="*/ 221634 h 1410656"/>
              <a:gd name="connsiteX2" fmla="*/ 6061052 w 6095524"/>
              <a:gd name="connsiteY2" fmla="*/ 237063 h 1410656"/>
              <a:gd name="connsiteX3" fmla="*/ 6040890 w 6095524"/>
              <a:gd name="connsiteY3" fmla="*/ 245128 h 1410656"/>
              <a:gd name="connsiteX4" fmla="*/ 5957836 w 6095524"/>
              <a:gd name="connsiteY4" fmla="*/ 297073 h 1410656"/>
              <a:gd name="connsiteX5" fmla="*/ 5882656 w 6095524"/>
              <a:gd name="connsiteY5" fmla="*/ 361307 h 1410656"/>
              <a:gd name="connsiteX6" fmla="*/ 5827448 w 6095524"/>
              <a:gd name="connsiteY6" fmla="*/ 437542 h 1410656"/>
              <a:gd name="connsiteX7" fmla="*/ 5811989 w 6095524"/>
              <a:gd name="connsiteY7" fmla="*/ 455690 h 1410656"/>
              <a:gd name="connsiteX8" fmla="*/ 5769742 w 6095524"/>
              <a:gd name="connsiteY8" fmla="*/ 478445 h 1410656"/>
              <a:gd name="connsiteX9" fmla="*/ 5732393 w 6095524"/>
              <a:gd name="connsiteY9" fmla="*/ 495535 h 1410656"/>
              <a:gd name="connsiteX10" fmla="*/ 5705316 w 6095524"/>
              <a:gd name="connsiteY10" fmla="*/ 514451 h 1410656"/>
              <a:gd name="connsiteX11" fmla="*/ 5682465 w 6095524"/>
              <a:gd name="connsiteY11" fmla="*/ 531830 h 1410656"/>
              <a:gd name="connsiteX12" fmla="*/ 5630712 w 6095524"/>
              <a:gd name="connsiteY12" fmla="*/ 576765 h 1410656"/>
              <a:gd name="connsiteX13" fmla="*/ 5573392 w 6095524"/>
              <a:gd name="connsiteY13" fmla="*/ 614691 h 1410656"/>
              <a:gd name="connsiteX14" fmla="*/ 5527304 w 6095524"/>
              <a:gd name="connsiteY14" fmla="*/ 661162 h 1410656"/>
              <a:gd name="connsiteX15" fmla="*/ 5508293 w 6095524"/>
              <a:gd name="connsiteY15" fmla="*/ 686318 h 1410656"/>
              <a:gd name="connsiteX16" fmla="*/ 5468350 w 6095524"/>
              <a:gd name="connsiteY16" fmla="*/ 703505 h 1410656"/>
              <a:gd name="connsiteX17" fmla="*/ 5425048 w 6095524"/>
              <a:gd name="connsiteY17" fmla="*/ 730389 h 1410656"/>
              <a:gd name="connsiteX18" fmla="*/ 5394322 w 6095524"/>
              <a:gd name="connsiteY18" fmla="*/ 757081 h 1410656"/>
              <a:gd name="connsiteX19" fmla="*/ 5370608 w 6095524"/>
              <a:gd name="connsiteY19" fmla="*/ 774940 h 1410656"/>
              <a:gd name="connsiteX20" fmla="*/ 5337098 w 6095524"/>
              <a:gd name="connsiteY20" fmla="*/ 792895 h 1410656"/>
              <a:gd name="connsiteX21" fmla="*/ 5303493 w 6095524"/>
              <a:gd name="connsiteY21" fmla="*/ 816419 h 1410656"/>
              <a:gd name="connsiteX22" fmla="*/ 5287171 w 6095524"/>
              <a:gd name="connsiteY22" fmla="*/ 830917 h 1410656"/>
              <a:gd name="connsiteX23" fmla="*/ 5255581 w 6095524"/>
              <a:gd name="connsiteY23" fmla="*/ 855016 h 1410656"/>
              <a:gd name="connsiteX24" fmla="*/ 5223032 w 6095524"/>
              <a:gd name="connsiteY24" fmla="*/ 877484 h 1410656"/>
              <a:gd name="connsiteX25" fmla="*/ 5161870 w 6095524"/>
              <a:gd name="connsiteY25" fmla="*/ 903216 h 1410656"/>
              <a:gd name="connsiteX26" fmla="*/ 5106182 w 6095524"/>
              <a:gd name="connsiteY26" fmla="*/ 941046 h 1410656"/>
              <a:gd name="connsiteX27" fmla="*/ 5062014 w 6095524"/>
              <a:gd name="connsiteY27" fmla="*/ 968698 h 1410656"/>
              <a:gd name="connsiteX28" fmla="*/ 5036282 w 6095524"/>
              <a:gd name="connsiteY28" fmla="*/ 986846 h 1410656"/>
              <a:gd name="connsiteX29" fmla="*/ 4989043 w 6095524"/>
              <a:gd name="connsiteY29" fmla="*/ 1027364 h 1410656"/>
              <a:gd name="connsiteX30" fmla="*/ 4915783 w 6095524"/>
              <a:gd name="connsiteY30" fmla="*/ 1069994 h 1410656"/>
              <a:gd name="connsiteX31" fmla="*/ 4871520 w 6095524"/>
              <a:gd name="connsiteY31" fmla="*/ 1093038 h 1410656"/>
              <a:gd name="connsiteX32" fmla="*/ 4776274 w 6095524"/>
              <a:gd name="connsiteY32" fmla="*/ 1127796 h 1410656"/>
              <a:gd name="connsiteX33" fmla="*/ 4745548 w 6095524"/>
              <a:gd name="connsiteY33" fmla="*/ 1140182 h 1410656"/>
              <a:gd name="connsiteX34" fmla="*/ 4710408 w 6095524"/>
              <a:gd name="connsiteY34" fmla="*/ 1148343 h 1410656"/>
              <a:gd name="connsiteX35" fmla="*/ 4653950 w 6095524"/>
              <a:gd name="connsiteY35" fmla="*/ 1167642 h 1410656"/>
              <a:gd name="connsiteX36" fmla="*/ 4543725 w 6095524"/>
              <a:gd name="connsiteY36" fmla="*/ 1200863 h 1410656"/>
              <a:gd name="connsiteX37" fmla="*/ 4519530 w 6095524"/>
              <a:gd name="connsiteY37" fmla="*/ 1205952 h 1410656"/>
              <a:gd name="connsiteX38" fmla="*/ 4457887 w 6095524"/>
              <a:gd name="connsiteY38" fmla="*/ 1227363 h 1410656"/>
              <a:gd name="connsiteX39" fmla="*/ 4420922 w 6095524"/>
              <a:gd name="connsiteY39" fmla="*/ 1241765 h 1410656"/>
              <a:gd name="connsiteX40" fmla="*/ 4390292 w 6095524"/>
              <a:gd name="connsiteY40" fmla="*/ 1250023 h 1410656"/>
              <a:gd name="connsiteX41" fmla="*/ 4363216 w 6095524"/>
              <a:gd name="connsiteY41" fmla="*/ 1253864 h 1410656"/>
              <a:gd name="connsiteX42" fmla="*/ 4291973 w 6095524"/>
              <a:gd name="connsiteY42" fmla="*/ 1272874 h 1410656"/>
              <a:gd name="connsiteX43" fmla="*/ 4263552 w 6095524"/>
              <a:gd name="connsiteY43" fmla="*/ 1280364 h 1410656"/>
              <a:gd name="connsiteX44" fmla="*/ 4189813 w 6095524"/>
              <a:gd name="connsiteY44" fmla="*/ 1306096 h 1410656"/>
              <a:gd name="connsiteX45" fmla="*/ 4127306 w 6095524"/>
              <a:gd name="connsiteY45" fmla="*/ 1323090 h 1410656"/>
              <a:gd name="connsiteX46" fmla="*/ 4101192 w 6095524"/>
              <a:gd name="connsiteY46" fmla="*/ 1331251 h 1410656"/>
              <a:gd name="connsiteX47" fmla="*/ 4041470 w 6095524"/>
              <a:gd name="connsiteY47" fmla="*/ 1344886 h 1410656"/>
              <a:gd name="connsiteX48" fmla="*/ 4007672 w 6095524"/>
              <a:gd name="connsiteY48" fmla="*/ 1354488 h 1410656"/>
              <a:gd name="connsiteX49" fmla="*/ 3925195 w 6095524"/>
              <a:gd name="connsiteY49" fmla="*/ 1365337 h 1410656"/>
              <a:gd name="connsiteX50" fmla="*/ 3840029 w 6095524"/>
              <a:gd name="connsiteY50" fmla="*/ 1375802 h 1410656"/>
              <a:gd name="connsiteX51" fmla="*/ 3793270 w 6095524"/>
              <a:gd name="connsiteY51" fmla="*/ 1379259 h 1410656"/>
              <a:gd name="connsiteX52" fmla="*/ 3752464 w 6095524"/>
              <a:gd name="connsiteY52" fmla="*/ 1384733 h 1410656"/>
              <a:gd name="connsiteX53" fmla="*/ 3716938 w 6095524"/>
              <a:gd name="connsiteY53" fmla="*/ 1388189 h 1410656"/>
              <a:gd name="connsiteX54" fmla="*/ 3660386 w 6095524"/>
              <a:gd name="connsiteY54" fmla="*/ 1395198 h 1410656"/>
              <a:gd name="connsiteX55" fmla="*/ 3636862 w 6095524"/>
              <a:gd name="connsiteY55" fmla="*/ 1397023 h 1410656"/>
              <a:gd name="connsiteX56" fmla="*/ 3581365 w 6095524"/>
              <a:gd name="connsiteY56" fmla="*/ 1396926 h 1410656"/>
              <a:gd name="connsiteX57" fmla="*/ 3562066 w 6095524"/>
              <a:gd name="connsiteY57" fmla="*/ 1395966 h 1410656"/>
              <a:gd name="connsiteX58" fmla="*/ 3524908 w 6095524"/>
              <a:gd name="connsiteY58" fmla="*/ 1384060 h 1410656"/>
              <a:gd name="connsiteX59" fmla="*/ 3520492 w 6095524"/>
              <a:gd name="connsiteY59" fmla="*/ 1383196 h 1410656"/>
              <a:gd name="connsiteX60" fmla="*/ 3496103 w 6095524"/>
              <a:gd name="connsiteY60" fmla="*/ 1378491 h 1410656"/>
              <a:gd name="connsiteX61" fmla="*/ 3482757 w 6095524"/>
              <a:gd name="connsiteY61" fmla="*/ 1376955 h 1410656"/>
              <a:gd name="connsiteX62" fmla="*/ 3432061 w 6095524"/>
              <a:gd name="connsiteY62" fmla="*/ 1367162 h 1410656"/>
              <a:gd name="connsiteX63" fmla="*/ 3402873 w 6095524"/>
              <a:gd name="connsiteY63" fmla="*/ 1362553 h 1410656"/>
              <a:gd name="connsiteX64" fmla="*/ 3379253 w 6095524"/>
              <a:gd name="connsiteY64" fmla="*/ 1363225 h 1410656"/>
              <a:gd name="connsiteX65" fmla="*/ 3337774 w 6095524"/>
              <a:gd name="connsiteY65" fmla="*/ 1364089 h 1410656"/>
              <a:gd name="connsiteX66" fmla="*/ 3324524 w 6095524"/>
              <a:gd name="connsiteY66" fmla="*/ 1366298 h 1410656"/>
              <a:gd name="connsiteX67" fmla="*/ 3264610 w 6095524"/>
              <a:gd name="connsiteY67" fmla="*/ 1359960 h 1410656"/>
              <a:gd name="connsiteX68" fmla="*/ 3230429 w 6095524"/>
              <a:gd name="connsiteY68" fmla="*/ 1359480 h 1410656"/>
              <a:gd name="connsiteX69" fmla="*/ 3191927 w 6095524"/>
              <a:gd name="connsiteY69" fmla="*/ 1351607 h 1410656"/>
              <a:gd name="connsiteX70" fmla="*/ 3180694 w 6095524"/>
              <a:gd name="connsiteY70" fmla="*/ 1351991 h 1410656"/>
              <a:gd name="connsiteX71" fmla="*/ 3168116 w 6095524"/>
              <a:gd name="connsiteY71" fmla="*/ 1352663 h 1410656"/>
              <a:gd name="connsiteX72" fmla="*/ 3129517 w 6095524"/>
              <a:gd name="connsiteY72" fmla="*/ 1353240 h 1410656"/>
              <a:gd name="connsiteX73" fmla="*/ 3106089 w 6095524"/>
              <a:gd name="connsiteY73" fmla="*/ 1356120 h 1410656"/>
              <a:gd name="connsiteX74" fmla="*/ 3061444 w 6095524"/>
              <a:gd name="connsiteY74" fmla="*/ 1354392 h 1410656"/>
              <a:gd name="connsiteX75" fmla="*/ 3044928 w 6095524"/>
              <a:gd name="connsiteY75" fmla="*/ 1356888 h 1410656"/>
              <a:gd name="connsiteX76" fmla="*/ 3003162 w 6095524"/>
              <a:gd name="connsiteY76" fmla="*/ 1357176 h 1410656"/>
              <a:gd name="connsiteX77" fmla="*/ 2965716 w 6095524"/>
              <a:gd name="connsiteY77" fmla="*/ 1355736 h 1410656"/>
              <a:gd name="connsiteX78" fmla="*/ 2929614 w 6095524"/>
              <a:gd name="connsiteY78" fmla="*/ 1356504 h 1410656"/>
              <a:gd name="connsiteX79" fmla="*/ 2903786 w 6095524"/>
              <a:gd name="connsiteY79" fmla="*/ 1359672 h 1410656"/>
              <a:gd name="connsiteX80" fmla="*/ 2875750 w 6095524"/>
              <a:gd name="connsiteY80" fmla="*/ 1361592 h 1410656"/>
              <a:gd name="connsiteX81" fmla="*/ 2798458 w 6095524"/>
              <a:gd name="connsiteY81" fmla="*/ 1373018 h 1410656"/>
              <a:gd name="connsiteX82" fmla="*/ 2784152 w 6095524"/>
              <a:gd name="connsiteY82" fmla="*/ 1370234 h 1410656"/>
              <a:gd name="connsiteX83" fmla="*/ 2702922 w 6095524"/>
              <a:gd name="connsiteY83" fmla="*/ 1367641 h 1410656"/>
              <a:gd name="connsiteX84" fmla="*/ 2685256 w 6095524"/>
              <a:gd name="connsiteY84" fmla="*/ 1367834 h 1410656"/>
              <a:gd name="connsiteX85" fmla="*/ 2637824 w 6095524"/>
              <a:gd name="connsiteY85" fmla="*/ 1356504 h 1410656"/>
              <a:gd name="connsiteX86" fmla="*/ 2564661 w 6095524"/>
              <a:gd name="connsiteY86" fmla="*/ 1374459 h 1410656"/>
              <a:gd name="connsiteX87" fmla="*/ 2496201 w 6095524"/>
              <a:gd name="connsiteY87" fmla="*/ 1396926 h 1410656"/>
              <a:gd name="connsiteX88" fmla="*/ 2487560 w 6095524"/>
              <a:gd name="connsiteY88" fmla="*/ 1399807 h 1410656"/>
              <a:gd name="connsiteX89" fmla="*/ 2462980 w 6095524"/>
              <a:gd name="connsiteY89" fmla="*/ 1404704 h 1410656"/>
              <a:gd name="connsiteX90" fmla="*/ 2432544 w 6095524"/>
              <a:gd name="connsiteY90" fmla="*/ 1406432 h 1410656"/>
              <a:gd name="connsiteX91" fmla="*/ 2393945 w 6095524"/>
              <a:gd name="connsiteY91" fmla="*/ 1410656 h 1410656"/>
              <a:gd name="connsiteX92" fmla="*/ 2363029 w 6095524"/>
              <a:gd name="connsiteY92" fmla="*/ 1405375 h 1410656"/>
              <a:gd name="connsiteX93" fmla="*/ 2319821 w 6095524"/>
              <a:gd name="connsiteY93" fmla="*/ 1397502 h 1410656"/>
              <a:gd name="connsiteX94" fmla="*/ 2279111 w 6095524"/>
              <a:gd name="connsiteY94" fmla="*/ 1390013 h 1410656"/>
              <a:gd name="connsiteX95" fmla="*/ 2266245 w 6095524"/>
              <a:gd name="connsiteY95" fmla="*/ 1398846 h 1410656"/>
              <a:gd name="connsiteX96" fmla="*/ 2246370 w 6095524"/>
              <a:gd name="connsiteY96" fmla="*/ 1406527 h 1410656"/>
              <a:gd name="connsiteX97" fmla="*/ 2224287 w 6095524"/>
              <a:gd name="connsiteY97" fmla="*/ 1397310 h 1410656"/>
              <a:gd name="connsiteX98" fmla="*/ 2172630 w 6095524"/>
              <a:gd name="connsiteY98" fmla="*/ 1378204 h 1410656"/>
              <a:gd name="connsiteX99" fmla="*/ 2139985 w 6095524"/>
              <a:gd name="connsiteY99" fmla="*/ 1377339 h 1410656"/>
              <a:gd name="connsiteX100" fmla="*/ 2069030 w 6095524"/>
              <a:gd name="connsiteY100" fmla="*/ 1369178 h 1410656"/>
              <a:gd name="connsiteX101" fmla="*/ 2022655 w 6095524"/>
              <a:gd name="connsiteY101" fmla="*/ 1357560 h 1410656"/>
              <a:gd name="connsiteX102" fmla="*/ 1989339 w 6095524"/>
              <a:gd name="connsiteY102" fmla="*/ 1344406 h 1410656"/>
              <a:gd name="connsiteX103" fmla="*/ 1941618 w 6095524"/>
              <a:gd name="connsiteY103" fmla="*/ 1327219 h 1410656"/>
              <a:gd name="connsiteX104" fmla="*/ 1893707 w 6095524"/>
              <a:gd name="connsiteY104" fmla="*/ 1318290 h 1410656"/>
              <a:gd name="connsiteX105" fmla="*/ 1859045 w 6095524"/>
              <a:gd name="connsiteY105" fmla="*/ 1307056 h 1410656"/>
              <a:gd name="connsiteX106" fmla="*/ 1816702 w 6095524"/>
              <a:gd name="connsiteY106" fmla="*/ 1299374 h 1410656"/>
              <a:gd name="connsiteX107" fmla="*/ 1781177 w 6095524"/>
              <a:gd name="connsiteY107" fmla="*/ 1299087 h 1410656"/>
              <a:gd name="connsiteX108" fmla="*/ 1725488 w 6095524"/>
              <a:gd name="connsiteY108" fmla="*/ 1300431 h 1410656"/>
              <a:gd name="connsiteX109" fmla="*/ 1657318 w 6095524"/>
              <a:gd name="connsiteY109" fmla="*/ 1277196 h 1410656"/>
              <a:gd name="connsiteX110" fmla="*/ 1629761 w 6095524"/>
              <a:gd name="connsiteY110" fmla="*/ 1272010 h 1410656"/>
              <a:gd name="connsiteX111" fmla="*/ 1603837 w 6095524"/>
              <a:gd name="connsiteY111" fmla="*/ 1269610 h 1410656"/>
              <a:gd name="connsiteX112" fmla="*/ 1548820 w 6095524"/>
              <a:gd name="connsiteY112" fmla="*/ 1254152 h 1410656"/>
              <a:gd name="connsiteX113" fmla="*/ 1526449 w 6095524"/>
              <a:gd name="connsiteY113" fmla="*/ 1249062 h 1410656"/>
              <a:gd name="connsiteX114" fmla="*/ 1495147 w 6095524"/>
              <a:gd name="connsiteY114" fmla="*/ 1249159 h 1410656"/>
              <a:gd name="connsiteX115" fmla="*/ 1438211 w 6095524"/>
              <a:gd name="connsiteY115" fmla="*/ 1242054 h 1410656"/>
              <a:gd name="connsiteX116" fmla="*/ 1381370 w 6095524"/>
              <a:gd name="connsiteY116" fmla="*/ 1221314 h 1410656"/>
              <a:gd name="connsiteX117" fmla="*/ 1357270 w 6095524"/>
              <a:gd name="connsiteY117" fmla="*/ 1223330 h 1410656"/>
              <a:gd name="connsiteX118" fmla="*/ 1348629 w 6095524"/>
              <a:gd name="connsiteY118" fmla="*/ 1222851 h 1410656"/>
              <a:gd name="connsiteX119" fmla="*/ 1270953 w 6095524"/>
              <a:gd name="connsiteY119" fmla="*/ 1211424 h 1410656"/>
              <a:gd name="connsiteX120" fmla="*/ 1263175 w 6095524"/>
              <a:gd name="connsiteY120" fmla="*/ 1210177 h 1410656"/>
              <a:gd name="connsiteX121" fmla="*/ 1226690 w 6095524"/>
              <a:gd name="connsiteY121" fmla="*/ 1199999 h 1410656"/>
              <a:gd name="connsiteX122" fmla="*/ 1134706 w 6095524"/>
              <a:gd name="connsiteY122" fmla="*/ 1193662 h 1410656"/>
              <a:gd name="connsiteX123" fmla="*/ 1129042 w 6095524"/>
              <a:gd name="connsiteY123" fmla="*/ 1192894 h 1410656"/>
              <a:gd name="connsiteX124" fmla="*/ 1098220 w 6095524"/>
              <a:gd name="connsiteY124" fmla="*/ 1197982 h 1410656"/>
              <a:gd name="connsiteX125" fmla="*/ 1082955 w 6095524"/>
              <a:gd name="connsiteY125" fmla="*/ 1205184 h 1410656"/>
              <a:gd name="connsiteX126" fmla="*/ 1059143 w 6095524"/>
              <a:gd name="connsiteY126" fmla="*/ 1212673 h 1410656"/>
              <a:gd name="connsiteX127" fmla="*/ 1034947 w 6095524"/>
              <a:gd name="connsiteY127" fmla="*/ 1215458 h 1410656"/>
              <a:gd name="connsiteX128" fmla="*/ 994332 w 6095524"/>
              <a:gd name="connsiteY128" fmla="*/ 1204127 h 1410656"/>
              <a:gd name="connsiteX129" fmla="*/ 979546 w 6095524"/>
              <a:gd name="connsiteY129" fmla="*/ 1202975 h 1410656"/>
              <a:gd name="connsiteX130" fmla="*/ 946613 w 6095524"/>
              <a:gd name="connsiteY130" fmla="*/ 1197503 h 1410656"/>
              <a:gd name="connsiteX131" fmla="*/ 917808 w 6095524"/>
              <a:gd name="connsiteY131" fmla="*/ 1197887 h 1410656"/>
              <a:gd name="connsiteX132" fmla="*/ 894669 w 6095524"/>
              <a:gd name="connsiteY132" fmla="*/ 1206624 h 1410656"/>
              <a:gd name="connsiteX133" fmla="*/ 861063 w 6095524"/>
              <a:gd name="connsiteY133" fmla="*/ 1208352 h 1410656"/>
              <a:gd name="connsiteX134" fmla="*/ 839363 w 6095524"/>
              <a:gd name="connsiteY134" fmla="*/ 1202015 h 1410656"/>
              <a:gd name="connsiteX135" fmla="*/ 834947 w 6095524"/>
              <a:gd name="connsiteY135" fmla="*/ 1201152 h 1410656"/>
              <a:gd name="connsiteX136" fmla="*/ 778202 w 6095524"/>
              <a:gd name="connsiteY136" fmla="*/ 1200767 h 1410656"/>
              <a:gd name="connsiteX137" fmla="*/ 707343 w 6095524"/>
              <a:gd name="connsiteY137" fmla="*/ 1219874 h 1410656"/>
              <a:gd name="connsiteX138" fmla="*/ 695629 w 6095524"/>
              <a:gd name="connsiteY138" fmla="*/ 1223907 h 1410656"/>
              <a:gd name="connsiteX139" fmla="*/ 638500 w 6095524"/>
              <a:gd name="connsiteY139" fmla="*/ 1230916 h 1410656"/>
              <a:gd name="connsiteX140" fmla="*/ 607872 w 6095524"/>
              <a:gd name="connsiteY140" fmla="*/ 1238021 h 1410656"/>
              <a:gd name="connsiteX141" fmla="*/ 585788 w 6095524"/>
              <a:gd name="connsiteY141" fmla="*/ 1238405 h 1410656"/>
              <a:gd name="connsiteX142" fmla="*/ 559097 w 6095524"/>
              <a:gd name="connsiteY142" fmla="*/ 1250983 h 1410656"/>
              <a:gd name="connsiteX143" fmla="*/ 550358 w 6095524"/>
              <a:gd name="connsiteY143" fmla="*/ 1256456 h 1410656"/>
              <a:gd name="connsiteX144" fmla="*/ 539893 w 6095524"/>
              <a:gd name="connsiteY144" fmla="*/ 1259720 h 1410656"/>
              <a:gd name="connsiteX145" fmla="*/ 492462 w 6095524"/>
              <a:gd name="connsiteY145" fmla="*/ 1270090 h 1410656"/>
              <a:gd name="connsiteX146" fmla="*/ 484011 w 6095524"/>
              <a:gd name="connsiteY146" fmla="*/ 1275947 h 1410656"/>
              <a:gd name="connsiteX147" fmla="*/ 478346 w 6095524"/>
              <a:gd name="connsiteY147" fmla="*/ 1279596 h 1410656"/>
              <a:gd name="connsiteX148" fmla="*/ 432260 w 6095524"/>
              <a:gd name="connsiteY148" fmla="*/ 1285741 h 1410656"/>
              <a:gd name="connsiteX149" fmla="*/ 403455 w 6095524"/>
              <a:gd name="connsiteY149" fmla="*/ 1303119 h 1410656"/>
              <a:gd name="connsiteX150" fmla="*/ 395583 w 6095524"/>
              <a:gd name="connsiteY150" fmla="*/ 1310512 h 1410656"/>
              <a:gd name="connsiteX151" fmla="*/ 368025 w 6095524"/>
              <a:gd name="connsiteY151" fmla="*/ 1321650 h 1410656"/>
              <a:gd name="connsiteX152" fmla="*/ 275371 w 6095524"/>
              <a:gd name="connsiteY152" fmla="*/ 1343062 h 1410656"/>
              <a:gd name="connsiteX153" fmla="*/ 248871 w 6095524"/>
              <a:gd name="connsiteY153" fmla="*/ 1335476 h 1410656"/>
              <a:gd name="connsiteX154" fmla="*/ 198559 w 6095524"/>
              <a:gd name="connsiteY154" fmla="*/ 1355831 h 1410656"/>
              <a:gd name="connsiteX155" fmla="*/ 154583 w 6095524"/>
              <a:gd name="connsiteY155" fmla="*/ 1367353 h 1410656"/>
              <a:gd name="connsiteX156" fmla="*/ 138261 w 6095524"/>
              <a:gd name="connsiteY156" fmla="*/ 1370138 h 1410656"/>
              <a:gd name="connsiteX157" fmla="*/ 86606 w 6095524"/>
              <a:gd name="connsiteY157" fmla="*/ 1375227 h 1410656"/>
              <a:gd name="connsiteX158" fmla="*/ 60009 w 6095524"/>
              <a:gd name="connsiteY158" fmla="*/ 1386749 h 1410656"/>
              <a:gd name="connsiteX159" fmla="*/ 30568 w 6095524"/>
              <a:gd name="connsiteY159" fmla="*/ 1395570 h 1410656"/>
              <a:gd name="connsiteX160" fmla="*/ 0 w 6095524"/>
              <a:gd name="connsiteY160" fmla="*/ 1397975 h 1410656"/>
              <a:gd name="connsiteX161" fmla="*/ 0 w 6095524"/>
              <a:gd name="connsiteY161" fmla="*/ 1041395 h 1410656"/>
              <a:gd name="connsiteX162" fmla="*/ 17282 w 6095524"/>
              <a:gd name="connsiteY162" fmla="*/ 1043014 h 1410656"/>
              <a:gd name="connsiteX163" fmla="*/ 45030 w 6095524"/>
              <a:gd name="connsiteY163" fmla="*/ 1049159 h 1410656"/>
              <a:gd name="connsiteX164" fmla="*/ 85356 w 6095524"/>
              <a:gd name="connsiteY164" fmla="*/ 1059145 h 1410656"/>
              <a:gd name="connsiteX165" fmla="*/ 133077 w 6095524"/>
              <a:gd name="connsiteY165" fmla="*/ 1047815 h 1410656"/>
              <a:gd name="connsiteX166" fmla="*/ 137877 w 6095524"/>
              <a:gd name="connsiteY166" fmla="*/ 1043110 h 1410656"/>
              <a:gd name="connsiteX167" fmla="*/ 189053 w 6095524"/>
              <a:gd name="connsiteY167" fmla="*/ 1031877 h 1410656"/>
              <a:gd name="connsiteX168" fmla="*/ 273066 w 6095524"/>
              <a:gd name="connsiteY168" fmla="*/ 1019010 h 1410656"/>
              <a:gd name="connsiteX169" fmla="*/ 278539 w 6095524"/>
              <a:gd name="connsiteY169" fmla="*/ 1018146 h 1410656"/>
              <a:gd name="connsiteX170" fmla="*/ 326355 w 6095524"/>
              <a:gd name="connsiteY170" fmla="*/ 1044358 h 1410656"/>
              <a:gd name="connsiteX171" fmla="*/ 364761 w 6095524"/>
              <a:gd name="connsiteY171" fmla="*/ 1040710 h 1410656"/>
              <a:gd name="connsiteX172" fmla="*/ 382619 w 6095524"/>
              <a:gd name="connsiteY172" fmla="*/ 1022562 h 1410656"/>
              <a:gd name="connsiteX173" fmla="*/ 433988 w 6095524"/>
              <a:gd name="connsiteY173" fmla="*/ 1008256 h 1410656"/>
              <a:gd name="connsiteX174" fmla="*/ 497262 w 6095524"/>
              <a:gd name="connsiteY174" fmla="*/ 1009697 h 1410656"/>
              <a:gd name="connsiteX175" fmla="*/ 542101 w 6095524"/>
              <a:gd name="connsiteY175" fmla="*/ 1007872 h 1410656"/>
              <a:gd name="connsiteX176" fmla="*/ 566681 w 6095524"/>
              <a:gd name="connsiteY176" fmla="*/ 998175 h 1410656"/>
              <a:gd name="connsiteX177" fmla="*/ 584251 w 6095524"/>
              <a:gd name="connsiteY177" fmla="*/ 999136 h 1410656"/>
              <a:gd name="connsiteX178" fmla="*/ 617280 w 6095524"/>
              <a:gd name="connsiteY178" fmla="*/ 1006049 h 1410656"/>
              <a:gd name="connsiteX179" fmla="*/ 721842 w 6095524"/>
              <a:gd name="connsiteY179" fmla="*/ 1014210 h 1410656"/>
              <a:gd name="connsiteX180" fmla="*/ 764472 w 6095524"/>
              <a:gd name="connsiteY180" fmla="*/ 1001440 h 1410656"/>
              <a:gd name="connsiteX181" fmla="*/ 777242 w 6095524"/>
              <a:gd name="connsiteY181" fmla="*/ 1001152 h 1410656"/>
              <a:gd name="connsiteX182" fmla="*/ 805854 w 6095524"/>
              <a:gd name="connsiteY182" fmla="*/ 1006145 h 1410656"/>
              <a:gd name="connsiteX183" fmla="*/ 864904 w 6095524"/>
              <a:gd name="connsiteY183" fmla="*/ 1002784 h 1410656"/>
              <a:gd name="connsiteX184" fmla="*/ 886700 w 6095524"/>
              <a:gd name="connsiteY184" fmla="*/ 997695 h 1410656"/>
              <a:gd name="connsiteX185" fmla="*/ 898797 w 6095524"/>
              <a:gd name="connsiteY185" fmla="*/ 994430 h 1410656"/>
              <a:gd name="connsiteX186" fmla="*/ 960919 w 6095524"/>
              <a:gd name="connsiteY186" fmla="*/ 985405 h 1410656"/>
              <a:gd name="connsiteX187" fmla="*/ 988571 w 6095524"/>
              <a:gd name="connsiteY187" fmla="*/ 975708 h 1410656"/>
              <a:gd name="connsiteX188" fmla="*/ 996061 w 6095524"/>
              <a:gd name="connsiteY188" fmla="*/ 974268 h 1410656"/>
              <a:gd name="connsiteX189" fmla="*/ 1037059 w 6095524"/>
              <a:gd name="connsiteY189" fmla="*/ 978300 h 1410656"/>
              <a:gd name="connsiteX190" fmla="*/ 1067784 w 6095524"/>
              <a:gd name="connsiteY190" fmla="*/ 993950 h 1410656"/>
              <a:gd name="connsiteX191" fmla="*/ 1073737 w 6095524"/>
              <a:gd name="connsiteY191" fmla="*/ 999231 h 1410656"/>
              <a:gd name="connsiteX192" fmla="*/ 1159383 w 6095524"/>
              <a:gd name="connsiteY192" fmla="*/ 997407 h 1410656"/>
              <a:gd name="connsiteX193" fmla="*/ 1172536 w 6095524"/>
              <a:gd name="connsiteY193" fmla="*/ 995198 h 1410656"/>
              <a:gd name="connsiteX194" fmla="*/ 1236099 w 6095524"/>
              <a:gd name="connsiteY194" fmla="*/ 1004416 h 1410656"/>
              <a:gd name="connsiteX195" fmla="*/ 1254630 w 6095524"/>
              <a:gd name="connsiteY195" fmla="*/ 1006240 h 1410656"/>
              <a:gd name="connsiteX196" fmla="*/ 1321072 w 6095524"/>
              <a:gd name="connsiteY196" fmla="*/ 1014498 h 1410656"/>
              <a:gd name="connsiteX197" fmla="*/ 1330481 w 6095524"/>
              <a:gd name="connsiteY197" fmla="*/ 1006817 h 1410656"/>
              <a:gd name="connsiteX198" fmla="*/ 1357558 w 6095524"/>
              <a:gd name="connsiteY198" fmla="*/ 987517 h 1410656"/>
              <a:gd name="connsiteX199" fmla="*/ 1410942 w 6095524"/>
              <a:gd name="connsiteY199" fmla="*/ 970427 h 1410656"/>
              <a:gd name="connsiteX200" fmla="*/ 1425441 w 6095524"/>
              <a:gd name="connsiteY200" fmla="*/ 971387 h 1410656"/>
              <a:gd name="connsiteX201" fmla="*/ 1462118 w 6095524"/>
              <a:gd name="connsiteY201" fmla="*/ 999904 h 1410656"/>
              <a:gd name="connsiteX202" fmla="*/ 1479978 w 6095524"/>
              <a:gd name="connsiteY202" fmla="*/ 1011329 h 1410656"/>
              <a:gd name="connsiteX203" fmla="*/ 1530674 w 6095524"/>
              <a:gd name="connsiteY203" fmla="*/ 1032356 h 1410656"/>
              <a:gd name="connsiteX204" fmla="*/ 1534898 w 6095524"/>
              <a:gd name="connsiteY204" fmla="*/ 1036197 h 1410656"/>
              <a:gd name="connsiteX205" fmla="*/ 1572344 w 6095524"/>
              <a:gd name="connsiteY205" fmla="*/ 1081804 h 1410656"/>
              <a:gd name="connsiteX206" fmla="*/ 1580793 w 6095524"/>
              <a:gd name="connsiteY206" fmla="*/ 1089581 h 1410656"/>
              <a:gd name="connsiteX207" fmla="*/ 1590971 w 6095524"/>
              <a:gd name="connsiteY207" fmla="*/ 1101680 h 1410656"/>
              <a:gd name="connsiteX208" fmla="*/ 1622751 w 6095524"/>
              <a:gd name="connsiteY208" fmla="*/ 1125108 h 1410656"/>
              <a:gd name="connsiteX209" fmla="*/ 1662118 w 6095524"/>
              <a:gd name="connsiteY209" fmla="*/ 1132596 h 1410656"/>
              <a:gd name="connsiteX210" fmla="*/ 1709646 w 6095524"/>
              <a:gd name="connsiteY210" fmla="*/ 1144022 h 1410656"/>
              <a:gd name="connsiteX211" fmla="*/ 1729521 w 6095524"/>
              <a:gd name="connsiteY211" fmla="*/ 1151704 h 1410656"/>
              <a:gd name="connsiteX212" fmla="*/ 1782809 w 6095524"/>
              <a:gd name="connsiteY212" fmla="*/ 1166298 h 1410656"/>
              <a:gd name="connsiteX213" fmla="*/ 1820831 w 6095524"/>
              <a:gd name="connsiteY213" fmla="*/ 1178588 h 1410656"/>
              <a:gd name="connsiteX214" fmla="*/ 1875656 w 6095524"/>
              <a:gd name="connsiteY214" fmla="*/ 1185789 h 1410656"/>
              <a:gd name="connsiteX215" fmla="*/ 1902252 w 6095524"/>
              <a:gd name="connsiteY215" fmla="*/ 1186076 h 1410656"/>
              <a:gd name="connsiteX216" fmla="*/ 1951123 w 6095524"/>
              <a:gd name="connsiteY216" fmla="*/ 1222946 h 1410656"/>
              <a:gd name="connsiteX217" fmla="*/ 1990106 w 6095524"/>
              <a:gd name="connsiteY217" fmla="*/ 1247335 h 1410656"/>
              <a:gd name="connsiteX218" fmla="*/ 2031105 w 6095524"/>
              <a:gd name="connsiteY218" fmla="*/ 1235525 h 1410656"/>
              <a:gd name="connsiteX219" fmla="*/ 2042242 w 6095524"/>
              <a:gd name="connsiteY219" fmla="*/ 1224387 h 1410656"/>
              <a:gd name="connsiteX220" fmla="*/ 2109453 w 6095524"/>
              <a:gd name="connsiteY220" fmla="*/ 1213826 h 1410656"/>
              <a:gd name="connsiteX221" fmla="*/ 2205468 w 6095524"/>
              <a:gd name="connsiteY221" fmla="*/ 1213442 h 1410656"/>
              <a:gd name="connsiteX222" fmla="*/ 2365142 w 6095524"/>
              <a:gd name="connsiteY222" fmla="*/ 1189437 h 1410656"/>
              <a:gd name="connsiteX223" fmla="*/ 2392985 w 6095524"/>
              <a:gd name="connsiteY223" fmla="*/ 1178299 h 1410656"/>
              <a:gd name="connsiteX224" fmla="*/ 2424286 w 6095524"/>
              <a:gd name="connsiteY224" fmla="*/ 1175515 h 1410656"/>
              <a:gd name="connsiteX225" fmla="*/ 2436289 w 6095524"/>
              <a:gd name="connsiteY225" fmla="*/ 1182333 h 1410656"/>
              <a:gd name="connsiteX226" fmla="*/ 2488808 w 6095524"/>
              <a:gd name="connsiteY226" fmla="*/ 1192510 h 1410656"/>
              <a:gd name="connsiteX227" fmla="*/ 2498795 w 6095524"/>
              <a:gd name="connsiteY227" fmla="*/ 1192702 h 1410656"/>
              <a:gd name="connsiteX228" fmla="*/ 2532976 w 6095524"/>
              <a:gd name="connsiteY228" fmla="*/ 1188381 h 1410656"/>
              <a:gd name="connsiteX229" fmla="*/ 2564661 w 6095524"/>
              <a:gd name="connsiteY229" fmla="*/ 1185885 h 1410656"/>
              <a:gd name="connsiteX230" fmla="*/ 2644545 w 6095524"/>
              <a:gd name="connsiteY230" fmla="*/ 1194046 h 1410656"/>
              <a:gd name="connsiteX231" fmla="*/ 2705803 w 6095524"/>
              <a:gd name="connsiteY231" fmla="*/ 1192126 h 1410656"/>
              <a:gd name="connsiteX232" fmla="*/ 2734031 w 6095524"/>
              <a:gd name="connsiteY232" fmla="*/ 1194046 h 1410656"/>
              <a:gd name="connsiteX233" fmla="*/ 2749969 w 6095524"/>
              <a:gd name="connsiteY233" fmla="*/ 1196927 h 1410656"/>
              <a:gd name="connsiteX234" fmla="*/ 2786071 w 6095524"/>
              <a:gd name="connsiteY234" fmla="*/ 1216994 h 1410656"/>
              <a:gd name="connsiteX235" fmla="*/ 2805851 w 6095524"/>
              <a:gd name="connsiteY235" fmla="*/ 1221507 h 1410656"/>
              <a:gd name="connsiteX236" fmla="*/ 2865380 w 6095524"/>
              <a:gd name="connsiteY236" fmla="*/ 1221123 h 1410656"/>
              <a:gd name="connsiteX237" fmla="*/ 2954674 w 6095524"/>
              <a:gd name="connsiteY237" fmla="*/ 1190878 h 1410656"/>
              <a:gd name="connsiteX238" fmla="*/ 2963988 w 6095524"/>
              <a:gd name="connsiteY238" fmla="*/ 1186845 h 1410656"/>
              <a:gd name="connsiteX239" fmla="*/ 3009403 w 6095524"/>
              <a:gd name="connsiteY239" fmla="*/ 1181852 h 1410656"/>
              <a:gd name="connsiteX240" fmla="*/ 3040223 w 6095524"/>
              <a:gd name="connsiteY240" fmla="*/ 1188669 h 1410656"/>
              <a:gd name="connsiteX241" fmla="*/ 3082183 w 6095524"/>
              <a:gd name="connsiteY241" fmla="*/ 1202784 h 1410656"/>
              <a:gd name="connsiteX242" fmla="*/ 3119916 w 6095524"/>
              <a:gd name="connsiteY242" fmla="*/ 1214594 h 1410656"/>
              <a:gd name="connsiteX243" fmla="*/ 3147376 w 6095524"/>
              <a:gd name="connsiteY243" fmla="*/ 1227939 h 1410656"/>
              <a:gd name="connsiteX244" fmla="*/ 3210171 w 6095524"/>
              <a:gd name="connsiteY244" fmla="*/ 1237733 h 1410656"/>
              <a:gd name="connsiteX245" fmla="*/ 3216700 w 6095524"/>
              <a:gd name="connsiteY245" fmla="*/ 1239365 h 1410656"/>
              <a:gd name="connsiteX246" fmla="*/ 3263939 w 6095524"/>
              <a:gd name="connsiteY246" fmla="*/ 1227459 h 1410656"/>
              <a:gd name="connsiteX247" fmla="*/ 3320683 w 6095524"/>
              <a:gd name="connsiteY247" fmla="*/ 1215362 h 1410656"/>
              <a:gd name="connsiteX248" fmla="*/ 3340943 w 6095524"/>
              <a:gd name="connsiteY248" fmla="*/ 1219490 h 1410656"/>
              <a:gd name="connsiteX249" fmla="*/ 3368691 w 6095524"/>
              <a:gd name="connsiteY249" fmla="*/ 1225347 h 1410656"/>
              <a:gd name="connsiteX250" fmla="*/ 3394423 w 6095524"/>
              <a:gd name="connsiteY250" fmla="*/ 1222275 h 1410656"/>
              <a:gd name="connsiteX251" fmla="*/ 3410074 w 6095524"/>
              <a:gd name="connsiteY251" fmla="*/ 1221987 h 1410656"/>
              <a:gd name="connsiteX252" fmla="*/ 3481509 w 6095524"/>
              <a:gd name="connsiteY252" fmla="*/ 1257896 h 1410656"/>
              <a:gd name="connsiteX253" fmla="*/ 3499656 w 6095524"/>
              <a:gd name="connsiteY253" fmla="*/ 1260873 h 1410656"/>
              <a:gd name="connsiteX254" fmla="*/ 3509930 w 6095524"/>
              <a:gd name="connsiteY254" fmla="*/ 1265290 h 1410656"/>
              <a:gd name="connsiteX255" fmla="*/ 3571860 w 6095524"/>
              <a:gd name="connsiteY255" fmla="*/ 1309841 h 1410656"/>
              <a:gd name="connsiteX256" fmla="*/ 3598168 w 6095524"/>
              <a:gd name="connsiteY256" fmla="*/ 1318866 h 1410656"/>
              <a:gd name="connsiteX257" fmla="*/ 3627068 w 6095524"/>
              <a:gd name="connsiteY257" fmla="*/ 1317041 h 1410656"/>
              <a:gd name="connsiteX258" fmla="*/ 3643775 w 6095524"/>
              <a:gd name="connsiteY258" fmla="*/ 1313777 h 1410656"/>
              <a:gd name="connsiteX259" fmla="*/ 3685254 w 6095524"/>
              <a:gd name="connsiteY259" fmla="*/ 1285452 h 1410656"/>
              <a:gd name="connsiteX260" fmla="*/ 3708873 w 6095524"/>
              <a:gd name="connsiteY260" fmla="*/ 1286413 h 1410656"/>
              <a:gd name="connsiteX261" fmla="*/ 3745743 w 6095524"/>
              <a:gd name="connsiteY261" fmla="*/ 1305903 h 1410656"/>
              <a:gd name="connsiteX262" fmla="*/ 3812665 w 6095524"/>
              <a:gd name="connsiteY262" fmla="*/ 1314641 h 1410656"/>
              <a:gd name="connsiteX263" fmla="*/ 3846655 w 6095524"/>
              <a:gd name="connsiteY263" fmla="*/ 1287373 h 1410656"/>
              <a:gd name="connsiteX264" fmla="*/ 3864225 w 6095524"/>
              <a:gd name="connsiteY264" fmla="*/ 1261161 h 1410656"/>
              <a:gd name="connsiteX265" fmla="*/ 3915018 w 6095524"/>
              <a:gd name="connsiteY265" fmla="*/ 1230724 h 1410656"/>
              <a:gd name="connsiteX266" fmla="*/ 3927116 w 6095524"/>
              <a:gd name="connsiteY266" fmla="*/ 1242054 h 1410656"/>
              <a:gd name="connsiteX267" fmla="*/ 3964370 w 6095524"/>
              <a:gd name="connsiteY267" fmla="*/ 1246855 h 1410656"/>
              <a:gd name="connsiteX268" fmla="*/ 4004696 w 6095524"/>
              <a:gd name="connsiteY268" fmla="*/ 1246471 h 1410656"/>
              <a:gd name="connsiteX269" fmla="*/ 4074978 w 6095524"/>
              <a:gd name="connsiteY269" fmla="*/ 1251559 h 1410656"/>
              <a:gd name="connsiteX270" fmla="*/ 4121738 w 6095524"/>
              <a:gd name="connsiteY270" fmla="*/ 1222466 h 1410656"/>
              <a:gd name="connsiteX271" fmla="*/ 4139598 w 6095524"/>
              <a:gd name="connsiteY271" fmla="*/ 1210465 h 1410656"/>
              <a:gd name="connsiteX272" fmla="*/ 4156304 w 6095524"/>
              <a:gd name="connsiteY272" fmla="*/ 1202784 h 1410656"/>
              <a:gd name="connsiteX273" fmla="*/ 4175604 w 6095524"/>
              <a:gd name="connsiteY273" fmla="*/ 1198463 h 1410656"/>
              <a:gd name="connsiteX274" fmla="*/ 4222170 w 6095524"/>
              <a:gd name="connsiteY274" fmla="*/ 1182140 h 1410656"/>
              <a:gd name="connsiteX275" fmla="*/ 4247710 w 6095524"/>
              <a:gd name="connsiteY275" fmla="*/ 1166105 h 1410656"/>
              <a:gd name="connsiteX276" fmla="*/ 4305128 w 6095524"/>
              <a:gd name="connsiteY276" fmla="*/ 1150647 h 1410656"/>
              <a:gd name="connsiteX277" fmla="*/ 4344206 w 6095524"/>
              <a:gd name="connsiteY277" fmla="*/ 1136821 h 1410656"/>
              <a:gd name="connsiteX278" fmla="*/ 4385396 w 6095524"/>
              <a:gd name="connsiteY278" fmla="*/ 1113009 h 1410656"/>
              <a:gd name="connsiteX279" fmla="*/ 4391157 w 6095524"/>
              <a:gd name="connsiteY279" fmla="*/ 1109361 h 1410656"/>
              <a:gd name="connsiteX280" fmla="*/ 4404984 w 6095524"/>
              <a:gd name="connsiteY280" fmla="*/ 1093710 h 1410656"/>
              <a:gd name="connsiteX281" fmla="*/ 4425050 w 6095524"/>
              <a:gd name="connsiteY281" fmla="*/ 1039846 h 1410656"/>
              <a:gd name="connsiteX282" fmla="*/ 4430812 w 6095524"/>
              <a:gd name="connsiteY282" fmla="*/ 1028900 h 1410656"/>
              <a:gd name="connsiteX283" fmla="*/ 4483140 w 6095524"/>
              <a:gd name="connsiteY283" fmla="*/ 992030 h 1410656"/>
              <a:gd name="connsiteX284" fmla="*/ 4502535 w 6095524"/>
              <a:gd name="connsiteY284" fmla="*/ 995487 h 1410656"/>
              <a:gd name="connsiteX285" fmla="*/ 4523946 w 6095524"/>
              <a:gd name="connsiteY285" fmla="*/ 1007585 h 1410656"/>
              <a:gd name="connsiteX286" fmla="*/ 4570898 w 6095524"/>
              <a:gd name="connsiteY286" fmla="*/ 1010753 h 1410656"/>
              <a:gd name="connsiteX287" fmla="*/ 4588468 w 6095524"/>
              <a:gd name="connsiteY287" fmla="*/ 1004513 h 1410656"/>
              <a:gd name="connsiteX288" fmla="*/ 4619192 w 6095524"/>
              <a:gd name="connsiteY288" fmla="*/ 987710 h 1410656"/>
              <a:gd name="connsiteX289" fmla="*/ 4642908 w 6095524"/>
              <a:gd name="connsiteY289" fmla="*/ 961689 h 1410656"/>
              <a:gd name="connsiteX290" fmla="*/ 4677378 w 6095524"/>
              <a:gd name="connsiteY290" fmla="*/ 918674 h 1410656"/>
              <a:gd name="connsiteX291" fmla="*/ 4743532 w 6095524"/>
              <a:gd name="connsiteY291" fmla="*/ 902256 h 1410656"/>
              <a:gd name="connsiteX292" fmla="*/ 4768977 w 6095524"/>
              <a:gd name="connsiteY292" fmla="*/ 896783 h 1410656"/>
              <a:gd name="connsiteX293" fmla="*/ 4861536 w 6095524"/>
              <a:gd name="connsiteY293" fmla="*/ 873835 h 1410656"/>
              <a:gd name="connsiteX294" fmla="*/ 4869600 w 6095524"/>
              <a:gd name="connsiteY294" fmla="*/ 873067 h 1410656"/>
              <a:gd name="connsiteX295" fmla="*/ 4933738 w 6095524"/>
              <a:gd name="connsiteY295" fmla="*/ 846664 h 1410656"/>
              <a:gd name="connsiteX296" fmla="*/ 4949196 w 6095524"/>
              <a:gd name="connsiteY296" fmla="*/ 840134 h 1410656"/>
              <a:gd name="connsiteX297" fmla="*/ 4968112 w 6095524"/>
              <a:gd name="connsiteY297" fmla="*/ 823427 h 1410656"/>
              <a:gd name="connsiteX298" fmla="*/ 4985588 w 6095524"/>
              <a:gd name="connsiteY298" fmla="*/ 776284 h 1410656"/>
              <a:gd name="connsiteX299" fmla="*/ 5006038 w 6095524"/>
              <a:gd name="connsiteY299" fmla="*/ 754776 h 1410656"/>
              <a:gd name="connsiteX300" fmla="*/ 5020921 w 6095524"/>
              <a:gd name="connsiteY300" fmla="*/ 741718 h 1410656"/>
              <a:gd name="connsiteX301" fmla="*/ 5033978 w 6095524"/>
              <a:gd name="connsiteY301" fmla="*/ 721940 h 1410656"/>
              <a:gd name="connsiteX302" fmla="*/ 5047036 w 6095524"/>
              <a:gd name="connsiteY302" fmla="*/ 674604 h 1410656"/>
              <a:gd name="connsiteX303" fmla="*/ 5067104 w 6095524"/>
              <a:gd name="connsiteY303" fmla="*/ 632645 h 1410656"/>
              <a:gd name="connsiteX304" fmla="*/ 5103206 w 6095524"/>
              <a:gd name="connsiteY304" fmla="*/ 609410 h 1410656"/>
              <a:gd name="connsiteX305" fmla="*/ 5125577 w 6095524"/>
              <a:gd name="connsiteY305" fmla="*/ 597216 h 1410656"/>
              <a:gd name="connsiteX306" fmla="*/ 5214200 w 6095524"/>
              <a:gd name="connsiteY306" fmla="*/ 609506 h 1410656"/>
              <a:gd name="connsiteX307" fmla="*/ 5274688 w 6095524"/>
              <a:gd name="connsiteY307" fmla="*/ 621507 h 1410656"/>
              <a:gd name="connsiteX308" fmla="*/ 5294564 w 6095524"/>
              <a:gd name="connsiteY308" fmla="*/ 616899 h 1410656"/>
              <a:gd name="connsiteX309" fmla="*/ 5350732 w 6095524"/>
              <a:gd name="connsiteY309" fmla="*/ 577724 h 1410656"/>
              <a:gd name="connsiteX310" fmla="*/ 5406230 w 6095524"/>
              <a:gd name="connsiteY310" fmla="*/ 560250 h 1410656"/>
              <a:gd name="connsiteX311" fmla="*/ 5447996 w 6095524"/>
              <a:gd name="connsiteY311" fmla="*/ 555257 h 1410656"/>
              <a:gd name="connsiteX312" fmla="*/ 5483904 w 6095524"/>
              <a:gd name="connsiteY312" fmla="*/ 551417 h 1410656"/>
              <a:gd name="connsiteX313" fmla="*/ 5527016 w 6095524"/>
              <a:gd name="connsiteY313" fmla="*/ 540663 h 1410656"/>
              <a:gd name="connsiteX314" fmla="*/ 5551404 w 6095524"/>
              <a:gd name="connsiteY314" fmla="*/ 528949 h 1410656"/>
              <a:gd name="connsiteX315" fmla="*/ 5590194 w 6095524"/>
              <a:gd name="connsiteY315" fmla="*/ 512147 h 1410656"/>
              <a:gd name="connsiteX316" fmla="*/ 5629944 w 6095524"/>
              <a:gd name="connsiteY316" fmla="*/ 490351 h 1410656"/>
              <a:gd name="connsiteX317" fmla="*/ 5660477 w 6095524"/>
              <a:gd name="connsiteY317" fmla="*/ 459818 h 1410656"/>
              <a:gd name="connsiteX318" fmla="*/ 5676896 w 6095524"/>
              <a:gd name="connsiteY318" fmla="*/ 434086 h 1410656"/>
              <a:gd name="connsiteX319" fmla="*/ 5725000 w 6095524"/>
              <a:gd name="connsiteY319" fmla="*/ 397216 h 1410656"/>
              <a:gd name="connsiteX320" fmla="*/ 5768494 w 6095524"/>
              <a:gd name="connsiteY320" fmla="*/ 327701 h 1410656"/>
              <a:gd name="connsiteX321" fmla="*/ 5795763 w 6095524"/>
              <a:gd name="connsiteY321" fmla="*/ 298801 h 1410656"/>
              <a:gd name="connsiteX322" fmla="*/ 5811221 w 6095524"/>
              <a:gd name="connsiteY322" fmla="*/ 290639 h 1410656"/>
              <a:gd name="connsiteX323" fmla="*/ 5837528 w 6095524"/>
              <a:gd name="connsiteY323" fmla="*/ 270573 h 1410656"/>
              <a:gd name="connsiteX324" fmla="*/ 5853084 w 6095524"/>
              <a:gd name="connsiteY324" fmla="*/ 255690 h 1410656"/>
              <a:gd name="connsiteX325" fmla="*/ 5895618 w 6095524"/>
              <a:gd name="connsiteY325" fmla="*/ 200961 h 1410656"/>
              <a:gd name="connsiteX326" fmla="*/ 5908676 w 6095524"/>
              <a:gd name="connsiteY326" fmla="*/ 184735 h 1410656"/>
              <a:gd name="connsiteX327" fmla="*/ 5935657 w 6095524"/>
              <a:gd name="connsiteY327" fmla="*/ 156891 h 1410656"/>
              <a:gd name="connsiteX328" fmla="*/ 5947467 w 6095524"/>
              <a:gd name="connsiteY328" fmla="*/ 148441 h 1410656"/>
              <a:gd name="connsiteX329" fmla="*/ 5968302 w 6095524"/>
              <a:gd name="connsiteY329" fmla="*/ 125782 h 1410656"/>
              <a:gd name="connsiteX330" fmla="*/ 6017942 w 6095524"/>
              <a:gd name="connsiteY330" fmla="*/ 66348 h 1410656"/>
              <a:gd name="connsiteX331" fmla="*/ 6039258 w 6095524"/>
              <a:gd name="connsiteY331" fmla="*/ 33030 h 1410656"/>
              <a:gd name="connsiteX332" fmla="*/ 6081792 w 6095524"/>
              <a:gd name="connsiteY332" fmla="*/ 8451 h 1410656"/>
              <a:gd name="connsiteX333" fmla="*/ 6095524 w 6095524"/>
              <a:gd name="connsiteY333" fmla="*/ 0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Lst>
            <a:rect l="l" t="t" r="r" b="b"/>
            <a:pathLst>
              <a:path w="6095524" h="1410656">
                <a:moveTo>
                  <a:pt x="6095524" y="0"/>
                </a:moveTo>
                <a:lnTo>
                  <a:pt x="6095524" y="221634"/>
                </a:lnTo>
                <a:lnTo>
                  <a:pt x="6061052" y="237063"/>
                </a:lnTo>
                <a:cubicBezTo>
                  <a:pt x="6054332" y="239848"/>
                  <a:pt x="6046938" y="241384"/>
                  <a:pt x="6040890" y="245128"/>
                </a:cubicBezTo>
                <a:cubicBezTo>
                  <a:pt x="6013044" y="262219"/>
                  <a:pt x="5986064" y="280654"/>
                  <a:pt x="5957836" y="297073"/>
                </a:cubicBezTo>
                <a:cubicBezTo>
                  <a:pt x="5928744" y="314067"/>
                  <a:pt x="5902724" y="334134"/>
                  <a:pt x="5882656" y="361307"/>
                </a:cubicBezTo>
                <a:cubicBezTo>
                  <a:pt x="5864029" y="386559"/>
                  <a:pt x="5845978" y="412194"/>
                  <a:pt x="5827448" y="437542"/>
                </a:cubicBezTo>
                <a:cubicBezTo>
                  <a:pt x="5822743" y="443975"/>
                  <a:pt x="5818422" y="451561"/>
                  <a:pt x="5811989" y="455690"/>
                </a:cubicBezTo>
                <a:cubicBezTo>
                  <a:pt x="5798643" y="464331"/>
                  <a:pt x="5784048" y="471340"/>
                  <a:pt x="5769742" y="478445"/>
                </a:cubicBezTo>
                <a:cubicBezTo>
                  <a:pt x="5757452" y="484494"/>
                  <a:pt x="5744394" y="489006"/>
                  <a:pt x="5732393" y="495535"/>
                </a:cubicBezTo>
                <a:cubicBezTo>
                  <a:pt x="5722792" y="500721"/>
                  <a:pt x="5714246" y="507922"/>
                  <a:pt x="5705316" y="514451"/>
                </a:cubicBezTo>
                <a:cubicBezTo>
                  <a:pt x="5697539" y="520115"/>
                  <a:pt x="5688994" y="525012"/>
                  <a:pt x="5682465" y="531830"/>
                </a:cubicBezTo>
                <a:cubicBezTo>
                  <a:pt x="5666526" y="548344"/>
                  <a:pt x="5650491" y="564571"/>
                  <a:pt x="5630712" y="576765"/>
                </a:cubicBezTo>
                <a:cubicBezTo>
                  <a:pt x="5611221" y="588862"/>
                  <a:pt x="5592786" y="602401"/>
                  <a:pt x="5573392" y="614691"/>
                </a:cubicBezTo>
                <a:cubicBezTo>
                  <a:pt x="5554380" y="626693"/>
                  <a:pt x="5537194" y="639846"/>
                  <a:pt x="5527304" y="661162"/>
                </a:cubicBezTo>
                <a:cubicBezTo>
                  <a:pt x="5522888" y="670571"/>
                  <a:pt x="5516646" y="680845"/>
                  <a:pt x="5508293" y="686318"/>
                </a:cubicBezTo>
                <a:cubicBezTo>
                  <a:pt x="5496387" y="694095"/>
                  <a:pt x="5481313" y="696880"/>
                  <a:pt x="5468350" y="703505"/>
                </a:cubicBezTo>
                <a:cubicBezTo>
                  <a:pt x="5453084" y="711282"/>
                  <a:pt x="5435418" y="718003"/>
                  <a:pt x="5425048" y="730389"/>
                </a:cubicBezTo>
                <a:cubicBezTo>
                  <a:pt x="5415830" y="741431"/>
                  <a:pt x="5406517" y="750072"/>
                  <a:pt x="5394322" y="757081"/>
                </a:cubicBezTo>
                <a:cubicBezTo>
                  <a:pt x="5385778" y="761978"/>
                  <a:pt x="5379441" y="770907"/>
                  <a:pt x="5370608" y="774940"/>
                </a:cubicBezTo>
                <a:cubicBezTo>
                  <a:pt x="5358990" y="780317"/>
                  <a:pt x="5347276" y="784542"/>
                  <a:pt x="5337098" y="792895"/>
                </a:cubicBezTo>
                <a:cubicBezTo>
                  <a:pt x="5326536" y="801536"/>
                  <a:pt x="5314535" y="808353"/>
                  <a:pt x="5303493" y="816419"/>
                </a:cubicBezTo>
                <a:cubicBezTo>
                  <a:pt x="5297636" y="820739"/>
                  <a:pt x="5292835" y="826404"/>
                  <a:pt x="5287171" y="830917"/>
                </a:cubicBezTo>
                <a:cubicBezTo>
                  <a:pt x="5276801" y="839174"/>
                  <a:pt x="5266239" y="847239"/>
                  <a:pt x="5255581" y="855016"/>
                </a:cubicBezTo>
                <a:cubicBezTo>
                  <a:pt x="5244924" y="862794"/>
                  <a:pt x="5234746" y="871819"/>
                  <a:pt x="5223032" y="877484"/>
                </a:cubicBezTo>
                <a:cubicBezTo>
                  <a:pt x="5203062" y="887086"/>
                  <a:pt x="5181266" y="892847"/>
                  <a:pt x="5161870" y="903216"/>
                </a:cubicBezTo>
                <a:cubicBezTo>
                  <a:pt x="5142188" y="913777"/>
                  <a:pt x="5123656" y="927028"/>
                  <a:pt x="5106182" y="941046"/>
                </a:cubicBezTo>
                <a:cubicBezTo>
                  <a:pt x="5092356" y="952088"/>
                  <a:pt x="5079394" y="963034"/>
                  <a:pt x="5062014" y="968698"/>
                </a:cubicBezTo>
                <a:cubicBezTo>
                  <a:pt x="5052317" y="971867"/>
                  <a:pt x="5042140" y="978780"/>
                  <a:pt x="5036282" y="986846"/>
                </a:cubicBezTo>
                <a:cubicBezTo>
                  <a:pt x="5023608" y="1004416"/>
                  <a:pt x="5007382" y="1016802"/>
                  <a:pt x="4989043" y="1027364"/>
                </a:cubicBezTo>
                <a:cubicBezTo>
                  <a:pt x="4964559" y="1041574"/>
                  <a:pt x="4940363" y="1056072"/>
                  <a:pt x="4915783" y="1069994"/>
                </a:cubicBezTo>
                <a:cubicBezTo>
                  <a:pt x="4901286" y="1078252"/>
                  <a:pt x="4886884" y="1086989"/>
                  <a:pt x="4871520" y="1093038"/>
                </a:cubicBezTo>
                <a:cubicBezTo>
                  <a:pt x="4840124" y="1105520"/>
                  <a:pt x="4807959" y="1116177"/>
                  <a:pt x="4776274" y="1127796"/>
                </a:cubicBezTo>
                <a:cubicBezTo>
                  <a:pt x="4765904" y="1131540"/>
                  <a:pt x="4756110" y="1136917"/>
                  <a:pt x="4745548" y="1140182"/>
                </a:cubicBezTo>
                <a:cubicBezTo>
                  <a:pt x="4734122" y="1143734"/>
                  <a:pt x="4721834" y="1144790"/>
                  <a:pt x="4710408" y="1148343"/>
                </a:cubicBezTo>
                <a:cubicBezTo>
                  <a:pt x="4691396" y="1154199"/>
                  <a:pt x="4672961" y="1161689"/>
                  <a:pt x="4653950" y="1167642"/>
                </a:cubicBezTo>
                <a:cubicBezTo>
                  <a:pt x="4617272" y="1179068"/>
                  <a:pt x="4580498" y="1190014"/>
                  <a:pt x="4543725" y="1200863"/>
                </a:cubicBezTo>
                <a:cubicBezTo>
                  <a:pt x="4535852" y="1203168"/>
                  <a:pt x="4527306" y="1203456"/>
                  <a:pt x="4519530" y="1205952"/>
                </a:cubicBezTo>
                <a:cubicBezTo>
                  <a:pt x="4498886" y="1212673"/>
                  <a:pt x="4478338" y="1219970"/>
                  <a:pt x="4457887" y="1227363"/>
                </a:cubicBezTo>
                <a:cubicBezTo>
                  <a:pt x="4445502" y="1231876"/>
                  <a:pt x="4433403" y="1237445"/>
                  <a:pt x="4420922" y="1241765"/>
                </a:cubicBezTo>
                <a:cubicBezTo>
                  <a:pt x="4410936" y="1245222"/>
                  <a:pt x="4400662" y="1247910"/>
                  <a:pt x="4390292" y="1250023"/>
                </a:cubicBezTo>
                <a:cubicBezTo>
                  <a:pt x="4381363" y="1251848"/>
                  <a:pt x="4372050" y="1251655"/>
                  <a:pt x="4363216" y="1253864"/>
                </a:cubicBezTo>
                <a:cubicBezTo>
                  <a:pt x="4339308" y="1259816"/>
                  <a:pt x="4315689" y="1266538"/>
                  <a:pt x="4291973" y="1272874"/>
                </a:cubicBezTo>
                <a:cubicBezTo>
                  <a:pt x="4282468" y="1275371"/>
                  <a:pt x="4272770" y="1277196"/>
                  <a:pt x="4263552" y="1280364"/>
                </a:cubicBezTo>
                <a:cubicBezTo>
                  <a:pt x="4238876" y="1288717"/>
                  <a:pt x="4214585" y="1298222"/>
                  <a:pt x="4189813" y="1306096"/>
                </a:cubicBezTo>
                <a:cubicBezTo>
                  <a:pt x="4169266" y="1312625"/>
                  <a:pt x="4148142" y="1317329"/>
                  <a:pt x="4127306" y="1323090"/>
                </a:cubicBezTo>
                <a:cubicBezTo>
                  <a:pt x="4118473" y="1325587"/>
                  <a:pt x="4110024" y="1329140"/>
                  <a:pt x="4101192" y="1331251"/>
                </a:cubicBezTo>
                <a:cubicBezTo>
                  <a:pt x="4081412" y="1336053"/>
                  <a:pt x="4061345" y="1340085"/>
                  <a:pt x="4041470" y="1344886"/>
                </a:cubicBezTo>
                <a:cubicBezTo>
                  <a:pt x="4030139" y="1347670"/>
                  <a:pt x="4019194" y="1352663"/>
                  <a:pt x="4007672" y="1354488"/>
                </a:cubicBezTo>
                <a:cubicBezTo>
                  <a:pt x="3980308" y="1358808"/>
                  <a:pt x="3952752" y="1361880"/>
                  <a:pt x="3925195" y="1365337"/>
                </a:cubicBezTo>
                <a:cubicBezTo>
                  <a:pt x="3896776" y="1368889"/>
                  <a:pt x="3868451" y="1372634"/>
                  <a:pt x="3840029" y="1375802"/>
                </a:cubicBezTo>
                <a:cubicBezTo>
                  <a:pt x="3824475" y="1377435"/>
                  <a:pt x="3808824" y="1377723"/>
                  <a:pt x="3793270" y="1379259"/>
                </a:cubicBezTo>
                <a:cubicBezTo>
                  <a:pt x="3779636" y="1380604"/>
                  <a:pt x="3766098" y="1383100"/>
                  <a:pt x="3752464" y="1384733"/>
                </a:cubicBezTo>
                <a:cubicBezTo>
                  <a:pt x="3740654" y="1386076"/>
                  <a:pt x="3728748" y="1386844"/>
                  <a:pt x="3716938" y="1388189"/>
                </a:cubicBezTo>
                <a:cubicBezTo>
                  <a:pt x="3698024" y="1390397"/>
                  <a:pt x="3679204" y="1392894"/>
                  <a:pt x="3660386" y="1395198"/>
                </a:cubicBezTo>
                <a:cubicBezTo>
                  <a:pt x="3652513" y="1396062"/>
                  <a:pt x="3644255" y="1398462"/>
                  <a:pt x="3636862" y="1397023"/>
                </a:cubicBezTo>
                <a:cubicBezTo>
                  <a:pt x="3618235" y="1393373"/>
                  <a:pt x="3599896" y="1394430"/>
                  <a:pt x="3581365" y="1396926"/>
                </a:cubicBezTo>
                <a:cubicBezTo>
                  <a:pt x="3575028" y="1397791"/>
                  <a:pt x="3568211" y="1397598"/>
                  <a:pt x="3562066" y="1395966"/>
                </a:cubicBezTo>
                <a:cubicBezTo>
                  <a:pt x="3549488" y="1392701"/>
                  <a:pt x="3537294" y="1388092"/>
                  <a:pt x="3524908" y="1384060"/>
                </a:cubicBezTo>
                <a:cubicBezTo>
                  <a:pt x="3523563" y="1383580"/>
                  <a:pt x="3521931" y="1383484"/>
                  <a:pt x="3520492" y="1383196"/>
                </a:cubicBezTo>
                <a:cubicBezTo>
                  <a:pt x="3512330" y="1381563"/>
                  <a:pt x="3504266" y="1379931"/>
                  <a:pt x="3496103" y="1378491"/>
                </a:cubicBezTo>
                <a:cubicBezTo>
                  <a:pt x="3491687" y="1377723"/>
                  <a:pt x="3487174" y="1377627"/>
                  <a:pt x="3482757" y="1376955"/>
                </a:cubicBezTo>
                <a:cubicBezTo>
                  <a:pt x="3465667" y="1374266"/>
                  <a:pt x="3446848" y="1378779"/>
                  <a:pt x="3432061" y="1367162"/>
                </a:cubicBezTo>
                <a:cubicBezTo>
                  <a:pt x="3422460" y="1359672"/>
                  <a:pt x="3413146" y="1361401"/>
                  <a:pt x="3402873" y="1362553"/>
                </a:cubicBezTo>
                <a:cubicBezTo>
                  <a:pt x="3395096" y="1363417"/>
                  <a:pt x="3387126" y="1363128"/>
                  <a:pt x="3379253" y="1363225"/>
                </a:cubicBezTo>
                <a:cubicBezTo>
                  <a:pt x="3365427" y="1363512"/>
                  <a:pt x="3351601" y="1363609"/>
                  <a:pt x="3337774" y="1364089"/>
                </a:cubicBezTo>
                <a:cubicBezTo>
                  <a:pt x="3333357" y="1364281"/>
                  <a:pt x="3328846" y="1366682"/>
                  <a:pt x="3324524" y="1366298"/>
                </a:cubicBezTo>
                <a:cubicBezTo>
                  <a:pt x="3304553" y="1364473"/>
                  <a:pt x="3284582" y="1361592"/>
                  <a:pt x="3264610" y="1359960"/>
                </a:cubicBezTo>
                <a:cubicBezTo>
                  <a:pt x="3253281" y="1359001"/>
                  <a:pt x="3241663" y="1360824"/>
                  <a:pt x="3230429" y="1359480"/>
                </a:cubicBezTo>
                <a:cubicBezTo>
                  <a:pt x="3217468" y="1357944"/>
                  <a:pt x="3204794" y="1354008"/>
                  <a:pt x="3191927" y="1351607"/>
                </a:cubicBezTo>
                <a:cubicBezTo>
                  <a:pt x="3188375" y="1350935"/>
                  <a:pt x="3184438" y="1351799"/>
                  <a:pt x="3180694" y="1351991"/>
                </a:cubicBezTo>
                <a:cubicBezTo>
                  <a:pt x="3176469" y="1352183"/>
                  <a:pt x="3172340" y="1352567"/>
                  <a:pt x="3168116" y="1352663"/>
                </a:cubicBezTo>
                <a:cubicBezTo>
                  <a:pt x="3155249" y="1352856"/>
                  <a:pt x="3142384" y="1352567"/>
                  <a:pt x="3129517" y="1353240"/>
                </a:cubicBezTo>
                <a:cubicBezTo>
                  <a:pt x="3121644" y="1353624"/>
                  <a:pt x="3113388" y="1357560"/>
                  <a:pt x="3106089" y="1356120"/>
                </a:cubicBezTo>
                <a:cubicBezTo>
                  <a:pt x="3091208" y="1353335"/>
                  <a:pt x="3076325" y="1359576"/>
                  <a:pt x="3061444" y="1354392"/>
                </a:cubicBezTo>
                <a:cubicBezTo>
                  <a:pt x="3056834" y="1352856"/>
                  <a:pt x="3050497" y="1356696"/>
                  <a:pt x="3044928" y="1356888"/>
                </a:cubicBezTo>
                <a:cubicBezTo>
                  <a:pt x="3031006" y="1357368"/>
                  <a:pt x="3017084" y="1357272"/>
                  <a:pt x="3003162" y="1357176"/>
                </a:cubicBezTo>
                <a:cubicBezTo>
                  <a:pt x="2990680" y="1357080"/>
                  <a:pt x="2977717" y="1358424"/>
                  <a:pt x="2965716" y="1355736"/>
                </a:cubicBezTo>
                <a:cubicBezTo>
                  <a:pt x="2953137" y="1352856"/>
                  <a:pt x="2941808" y="1353240"/>
                  <a:pt x="2929614" y="1356504"/>
                </a:cubicBezTo>
                <a:cubicBezTo>
                  <a:pt x="2921260" y="1358712"/>
                  <a:pt x="2912427" y="1359001"/>
                  <a:pt x="2903786" y="1359672"/>
                </a:cubicBezTo>
                <a:cubicBezTo>
                  <a:pt x="2894473" y="1360440"/>
                  <a:pt x="2884199" y="1358424"/>
                  <a:pt x="2875750" y="1361592"/>
                </a:cubicBezTo>
                <a:cubicBezTo>
                  <a:pt x="2850593" y="1371002"/>
                  <a:pt x="2824765" y="1373018"/>
                  <a:pt x="2798458" y="1373018"/>
                </a:cubicBezTo>
                <a:cubicBezTo>
                  <a:pt x="2793656" y="1373018"/>
                  <a:pt x="2788759" y="1371675"/>
                  <a:pt x="2784152" y="1370234"/>
                </a:cubicBezTo>
                <a:cubicBezTo>
                  <a:pt x="2757266" y="1361592"/>
                  <a:pt x="2730286" y="1362360"/>
                  <a:pt x="2702922" y="1367641"/>
                </a:cubicBezTo>
                <a:cubicBezTo>
                  <a:pt x="2697257" y="1368794"/>
                  <a:pt x="2690921" y="1368986"/>
                  <a:pt x="2685256" y="1367834"/>
                </a:cubicBezTo>
                <a:cubicBezTo>
                  <a:pt x="2669317" y="1364473"/>
                  <a:pt x="2653858" y="1358904"/>
                  <a:pt x="2637824" y="1356504"/>
                </a:cubicBezTo>
                <a:cubicBezTo>
                  <a:pt x="2611324" y="1352567"/>
                  <a:pt x="2588377" y="1365817"/>
                  <a:pt x="2564661" y="1374459"/>
                </a:cubicBezTo>
                <a:cubicBezTo>
                  <a:pt x="2542097" y="1382620"/>
                  <a:pt x="2522894" y="1401055"/>
                  <a:pt x="2496201" y="1396926"/>
                </a:cubicBezTo>
                <a:cubicBezTo>
                  <a:pt x="2493514" y="1396542"/>
                  <a:pt x="2490537" y="1399134"/>
                  <a:pt x="2487560" y="1399807"/>
                </a:cubicBezTo>
                <a:cubicBezTo>
                  <a:pt x="2479399" y="1401631"/>
                  <a:pt x="2471238" y="1403839"/>
                  <a:pt x="2462980" y="1404704"/>
                </a:cubicBezTo>
                <a:cubicBezTo>
                  <a:pt x="2452899" y="1405856"/>
                  <a:pt x="2442625" y="1405472"/>
                  <a:pt x="2432544" y="1406432"/>
                </a:cubicBezTo>
                <a:cubicBezTo>
                  <a:pt x="2419581" y="1407584"/>
                  <a:pt x="2406812" y="1410656"/>
                  <a:pt x="2393945" y="1410656"/>
                </a:cubicBezTo>
                <a:cubicBezTo>
                  <a:pt x="2383575" y="1410656"/>
                  <a:pt x="2373302" y="1407104"/>
                  <a:pt x="2363029" y="1405375"/>
                </a:cubicBezTo>
                <a:cubicBezTo>
                  <a:pt x="2348530" y="1402975"/>
                  <a:pt x="2332591" y="1403647"/>
                  <a:pt x="2319821" y="1397502"/>
                </a:cubicBezTo>
                <a:cubicBezTo>
                  <a:pt x="2306188" y="1390973"/>
                  <a:pt x="2293225" y="1387997"/>
                  <a:pt x="2279111" y="1390013"/>
                </a:cubicBezTo>
                <a:cubicBezTo>
                  <a:pt x="2274406" y="1390685"/>
                  <a:pt x="2268357" y="1394718"/>
                  <a:pt x="2266245" y="1398846"/>
                </a:cubicBezTo>
                <a:cubicBezTo>
                  <a:pt x="2261540" y="1408064"/>
                  <a:pt x="2255108" y="1409697"/>
                  <a:pt x="2246370" y="1406527"/>
                </a:cubicBezTo>
                <a:cubicBezTo>
                  <a:pt x="2238785" y="1403839"/>
                  <a:pt x="2229471" y="1402495"/>
                  <a:pt x="2224287" y="1397310"/>
                </a:cubicBezTo>
                <a:cubicBezTo>
                  <a:pt x="2209596" y="1382620"/>
                  <a:pt x="2190873" y="1382140"/>
                  <a:pt x="2172630" y="1378204"/>
                </a:cubicBezTo>
                <a:cubicBezTo>
                  <a:pt x="2161494" y="1375802"/>
                  <a:pt x="2151123" y="1375707"/>
                  <a:pt x="2139985" y="1377339"/>
                </a:cubicBezTo>
                <a:cubicBezTo>
                  <a:pt x="2115790" y="1380988"/>
                  <a:pt x="2092266" y="1375802"/>
                  <a:pt x="2069030" y="1369178"/>
                </a:cubicBezTo>
                <a:cubicBezTo>
                  <a:pt x="2053667" y="1364761"/>
                  <a:pt x="2037921" y="1362073"/>
                  <a:pt x="2022655" y="1357560"/>
                </a:cubicBezTo>
                <a:cubicBezTo>
                  <a:pt x="2011229" y="1354104"/>
                  <a:pt x="1999804" y="1349975"/>
                  <a:pt x="1989339" y="1344406"/>
                </a:cubicBezTo>
                <a:cubicBezTo>
                  <a:pt x="1974167" y="1336244"/>
                  <a:pt x="1960918" y="1323954"/>
                  <a:pt x="1941618" y="1327219"/>
                </a:cubicBezTo>
                <a:cubicBezTo>
                  <a:pt x="1924623" y="1330099"/>
                  <a:pt x="1909262" y="1324051"/>
                  <a:pt x="1893707" y="1318290"/>
                </a:cubicBezTo>
                <a:cubicBezTo>
                  <a:pt x="1882281" y="1314065"/>
                  <a:pt x="1870857" y="1309744"/>
                  <a:pt x="1859045" y="1307056"/>
                </a:cubicBezTo>
                <a:cubicBezTo>
                  <a:pt x="1845027" y="1303887"/>
                  <a:pt x="1829184" y="1305232"/>
                  <a:pt x="1816702" y="1299374"/>
                </a:cubicBezTo>
                <a:cubicBezTo>
                  <a:pt x="1803644" y="1293229"/>
                  <a:pt x="1792795" y="1297358"/>
                  <a:pt x="1781177" y="1299087"/>
                </a:cubicBezTo>
                <a:cubicBezTo>
                  <a:pt x="1762646" y="1301775"/>
                  <a:pt x="1744210" y="1306768"/>
                  <a:pt x="1725488" y="1300431"/>
                </a:cubicBezTo>
                <a:cubicBezTo>
                  <a:pt x="1702733" y="1292750"/>
                  <a:pt x="1680169" y="1284493"/>
                  <a:pt x="1657318" y="1277196"/>
                </a:cubicBezTo>
                <a:cubicBezTo>
                  <a:pt x="1648483" y="1274410"/>
                  <a:pt x="1638980" y="1273258"/>
                  <a:pt x="1629761" y="1272010"/>
                </a:cubicBezTo>
                <a:cubicBezTo>
                  <a:pt x="1621025" y="1270954"/>
                  <a:pt x="1610559" y="1273642"/>
                  <a:pt x="1603837" y="1269610"/>
                </a:cubicBezTo>
                <a:cubicBezTo>
                  <a:pt x="1586554" y="1259241"/>
                  <a:pt x="1568792" y="1254152"/>
                  <a:pt x="1548820" y="1254152"/>
                </a:cubicBezTo>
                <a:cubicBezTo>
                  <a:pt x="1541330" y="1254152"/>
                  <a:pt x="1534033" y="1249831"/>
                  <a:pt x="1526449" y="1249062"/>
                </a:cubicBezTo>
                <a:cubicBezTo>
                  <a:pt x="1516078" y="1248103"/>
                  <a:pt x="1504172" y="1245510"/>
                  <a:pt x="1495147" y="1249159"/>
                </a:cubicBezTo>
                <a:cubicBezTo>
                  <a:pt x="1473928" y="1257800"/>
                  <a:pt x="1456742" y="1250599"/>
                  <a:pt x="1438211" y="1242054"/>
                </a:cubicBezTo>
                <a:cubicBezTo>
                  <a:pt x="1419967" y="1233604"/>
                  <a:pt x="1400764" y="1226884"/>
                  <a:pt x="1381370" y="1221314"/>
                </a:cubicBezTo>
                <a:cubicBezTo>
                  <a:pt x="1374073" y="1219298"/>
                  <a:pt x="1365336" y="1222659"/>
                  <a:pt x="1357270" y="1223330"/>
                </a:cubicBezTo>
                <a:cubicBezTo>
                  <a:pt x="1354389" y="1223523"/>
                  <a:pt x="1351220" y="1223811"/>
                  <a:pt x="1348629" y="1222851"/>
                </a:cubicBezTo>
                <a:cubicBezTo>
                  <a:pt x="1323569" y="1213633"/>
                  <a:pt x="1298124" y="1206624"/>
                  <a:pt x="1270953" y="1211424"/>
                </a:cubicBezTo>
                <a:cubicBezTo>
                  <a:pt x="1268457" y="1211905"/>
                  <a:pt x="1265672" y="1210849"/>
                  <a:pt x="1263175" y="1210177"/>
                </a:cubicBezTo>
                <a:cubicBezTo>
                  <a:pt x="1250981" y="1206720"/>
                  <a:pt x="1239075" y="1201247"/>
                  <a:pt x="1226690" y="1199999"/>
                </a:cubicBezTo>
                <a:cubicBezTo>
                  <a:pt x="1196157" y="1196927"/>
                  <a:pt x="1165433" y="1195678"/>
                  <a:pt x="1134706" y="1193662"/>
                </a:cubicBezTo>
                <a:cubicBezTo>
                  <a:pt x="1132786" y="1193566"/>
                  <a:pt x="1130770" y="1193566"/>
                  <a:pt x="1129042" y="1192894"/>
                </a:cubicBezTo>
                <a:cubicBezTo>
                  <a:pt x="1117712" y="1188765"/>
                  <a:pt x="1107823" y="1190110"/>
                  <a:pt x="1098220" y="1197982"/>
                </a:cubicBezTo>
                <a:cubicBezTo>
                  <a:pt x="1093996" y="1201439"/>
                  <a:pt x="1088235" y="1203263"/>
                  <a:pt x="1082955" y="1205184"/>
                </a:cubicBezTo>
                <a:cubicBezTo>
                  <a:pt x="1075177" y="1208065"/>
                  <a:pt x="1067208" y="1210849"/>
                  <a:pt x="1059143" y="1212673"/>
                </a:cubicBezTo>
                <a:cubicBezTo>
                  <a:pt x="1051173" y="1214401"/>
                  <a:pt x="1042628" y="1216801"/>
                  <a:pt x="1034947" y="1215458"/>
                </a:cubicBezTo>
                <a:cubicBezTo>
                  <a:pt x="1021121" y="1213057"/>
                  <a:pt x="1007966" y="1207681"/>
                  <a:pt x="994332" y="1204127"/>
                </a:cubicBezTo>
                <a:cubicBezTo>
                  <a:pt x="989628" y="1202879"/>
                  <a:pt x="984442" y="1203072"/>
                  <a:pt x="979546" y="1202975"/>
                </a:cubicBezTo>
                <a:cubicBezTo>
                  <a:pt x="968312" y="1202688"/>
                  <a:pt x="956790" y="1205472"/>
                  <a:pt x="946613" y="1197503"/>
                </a:cubicBezTo>
                <a:cubicBezTo>
                  <a:pt x="937204" y="1190014"/>
                  <a:pt x="927697" y="1192221"/>
                  <a:pt x="917808" y="1197887"/>
                </a:cubicBezTo>
                <a:cubicBezTo>
                  <a:pt x="910703" y="1201920"/>
                  <a:pt x="902639" y="1205088"/>
                  <a:pt x="894669" y="1206624"/>
                </a:cubicBezTo>
                <a:cubicBezTo>
                  <a:pt x="883723" y="1208736"/>
                  <a:pt x="872873" y="1209601"/>
                  <a:pt x="861063" y="1208352"/>
                </a:cubicBezTo>
                <a:cubicBezTo>
                  <a:pt x="852710" y="1207488"/>
                  <a:pt x="845892" y="1207104"/>
                  <a:pt x="839363" y="1202015"/>
                </a:cubicBezTo>
                <a:cubicBezTo>
                  <a:pt x="838308" y="1201247"/>
                  <a:pt x="836388" y="1201055"/>
                  <a:pt x="834947" y="1201152"/>
                </a:cubicBezTo>
                <a:cubicBezTo>
                  <a:pt x="816032" y="1202784"/>
                  <a:pt x="797309" y="1201920"/>
                  <a:pt x="778202" y="1200767"/>
                </a:cubicBezTo>
                <a:cubicBezTo>
                  <a:pt x="753911" y="1199231"/>
                  <a:pt x="728370" y="1203743"/>
                  <a:pt x="707343" y="1219874"/>
                </a:cubicBezTo>
                <a:cubicBezTo>
                  <a:pt x="704271" y="1222275"/>
                  <a:pt x="699662" y="1223330"/>
                  <a:pt x="695629" y="1223907"/>
                </a:cubicBezTo>
                <a:cubicBezTo>
                  <a:pt x="676618" y="1226403"/>
                  <a:pt x="657511" y="1228132"/>
                  <a:pt x="638500" y="1230916"/>
                </a:cubicBezTo>
                <a:cubicBezTo>
                  <a:pt x="628130" y="1232452"/>
                  <a:pt x="617280" y="1233797"/>
                  <a:pt x="607872" y="1238021"/>
                </a:cubicBezTo>
                <a:cubicBezTo>
                  <a:pt x="598655" y="1242149"/>
                  <a:pt x="591260" y="1247046"/>
                  <a:pt x="585788" y="1238405"/>
                </a:cubicBezTo>
                <a:cubicBezTo>
                  <a:pt x="575995" y="1243014"/>
                  <a:pt x="567448" y="1246855"/>
                  <a:pt x="559097" y="1250983"/>
                </a:cubicBezTo>
                <a:cubicBezTo>
                  <a:pt x="556023" y="1252519"/>
                  <a:pt x="553431" y="1255016"/>
                  <a:pt x="550358" y="1256456"/>
                </a:cubicBezTo>
                <a:cubicBezTo>
                  <a:pt x="547093" y="1257993"/>
                  <a:pt x="543445" y="1258952"/>
                  <a:pt x="539893" y="1259720"/>
                </a:cubicBezTo>
                <a:cubicBezTo>
                  <a:pt x="524050" y="1263177"/>
                  <a:pt x="508207" y="1266345"/>
                  <a:pt x="492462" y="1270090"/>
                </a:cubicBezTo>
                <a:cubicBezTo>
                  <a:pt x="489388" y="1270858"/>
                  <a:pt x="486796" y="1273931"/>
                  <a:pt x="484011" y="1275947"/>
                </a:cubicBezTo>
                <a:cubicBezTo>
                  <a:pt x="482187" y="1277291"/>
                  <a:pt x="480363" y="1279307"/>
                  <a:pt x="478346" y="1279596"/>
                </a:cubicBezTo>
                <a:cubicBezTo>
                  <a:pt x="462984" y="1281900"/>
                  <a:pt x="447718" y="1284589"/>
                  <a:pt x="432260" y="1285741"/>
                </a:cubicBezTo>
                <a:cubicBezTo>
                  <a:pt x="419298" y="1286700"/>
                  <a:pt x="406815" y="1286413"/>
                  <a:pt x="403455" y="1303119"/>
                </a:cubicBezTo>
                <a:cubicBezTo>
                  <a:pt x="402879" y="1306000"/>
                  <a:pt x="398750" y="1309073"/>
                  <a:pt x="395583" y="1310512"/>
                </a:cubicBezTo>
                <a:cubicBezTo>
                  <a:pt x="386557" y="1314641"/>
                  <a:pt x="376954" y="1317425"/>
                  <a:pt x="368025" y="1321650"/>
                </a:cubicBezTo>
                <a:cubicBezTo>
                  <a:pt x="338741" y="1335764"/>
                  <a:pt x="308113" y="1344694"/>
                  <a:pt x="275371" y="1343062"/>
                </a:cubicBezTo>
                <a:cubicBezTo>
                  <a:pt x="265194" y="1342582"/>
                  <a:pt x="255304" y="1337396"/>
                  <a:pt x="248871" y="1335476"/>
                </a:cubicBezTo>
                <a:cubicBezTo>
                  <a:pt x="230341" y="1343062"/>
                  <a:pt x="214786" y="1350359"/>
                  <a:pt x="198559" y="1355831"/>
                </a:cubicBezTo>
                <a:cubicBezTo>
                  <a:pt x="184253" y="1360728"/>
                  <a:pt x="169274" y="1363801"/>
                  <a:pt x="154583" y="1367353"/>
                </a:cubicBezTo>
                <a:cubicBezTo>
                  <a:pt x="149206" y="1368698"/>
                  <a:pt x="143734" y="1369466"/>
                  <a:pt x="138261" y="1370138"/>
                </a:cubicBezTo>
                <a:cubicBezTo>
                  <a:pt x="121171" y="1372250"/>
                  <a:pt x="103312" y="1367162"/>
                  <a:pt x="86606" y="1375227"/>
                </a:cubicBezTo>
                <a:cubicBezTo>
                  <a:pt x="77868" y="1379452"/>
                  <a:pt x="69226" y="1384540"/>
                  <a:pt x="60009" y="1386749"/>
                </a:cubicBezTo>
                <a:cubicBezTo>
                  <a:pt x="50120" y="1389149"/>
                  <a:pt x="40446" y="1392894"/>
                  <a:pt x="30568" y="1395570"/>
                </a:cubicBezTo>
                <a:lnTo>
                  <a:pt x="0" y="1397975"/>
                </a:lnTo>
                <a:lnTo>
                  <a:pt x="0" y="1041395"/>
                </a:lnTo>
                <a:lnTo>
                  <a:pt x="17282" y="1043014"/>
                </a:lnTo>
                <a:cubicBezTo>
                  <a:pt x="26692" y="1044358"/>
                  <a:pt x="35813" y="1048967"/>
                  <a:pt x="45030" y="1049159"/>
                </a:cubicBezTo>
                <a:cubicBezTo>
                  <a:pt x="59529" y="1049448"/>
                  <a:pt x="72395" y="1051271"/>
                  <a:pt x="85356" y="1059145"/>
                </a:cubicBezTo>
                <a:cubicBezTo>
                  <a:pt x="104944" y="1070955"/>
                  <a:pt x="121074" y="1065962"/>
                  <a:pt x="133077" y="1047815"/>
                </a:cubicBezTo>
                <a:cubicBezTo>
                  <a:pt x="134325" y="1045991"/>
                  <a:pt x="135957" y="1043590"/>
                  <a:pt x="137877" y="1043110"/>
                </a:cubicBezTo>
                <a:cubicBezTo>
                  <a:pt x="154872" y="1038885"/>
                  <a:pt x="172347" y="1030820"/>
                  <a:pt x="189053" y="1031877"/>
                </a:cubicBezTo>
                <a:cubicBezTo>
                  <a:pt x="218530" y="1033797"/>
                  <a:pt x="246278" y="1031493"/>
                  <a:pt x="273066" y="1019010"/>
                </a:cubicBezTo>
                <a:cubicBezTo>
                  <a:pt x="274698" y="1018242"/>
                  <a:pt x="277195" y="1017474"/>
                  <a:pt x="278539" y="1018146"/>
                </a:cubicBezTo>
                <a:cubicBezTo>
                  <a:pt x="294670" y="1026500"/>
                  <a:pt x="312336" y="1033125"/>
                  <a:pt x="326355" y="1044358"/>
                </a:cubicBezTo>
                <a:cubicBezTo>
                  <a:pt x="339701" y="1055016"/>
                  <a:pt x="355832" y="1055112"/>
                  <a:pt x="364761" y="1040710"/>
                </a:cubicBezTo>
                <a:cubicBezTo>
                  <a:pt x="369177" y="1033604"/>
                  <a:pt x="375322" y="1025348"/>
                  <a:pt x="382619" y="1022562"/>
                </a:cubicBezTo>
                <a:cubicBezTo>
                  <a:pt x="399134" y="1016226"/>
                  <a:pt x="416802" y="1012961"/>
                  <a:pt x="433988" y="1008256"/>
                </a:cubicBezTo>
                <a:cubicBezTo>
                  <a:pt x="455208" y="1002495"/>
                  <a:pt x="476139" y="1002495"/>
                  <a:pt x="497262" y="1009697"/>
                </a:cubicBezTo>
                <a:cubicBezTo>
                  <a:pt x="512145" y="1014785"/>
                  <a:pt x="527315" y="1014785"/>
                  <a:pt x="542101" y="1007872"/>
                </a:cubicBezTo>
                <a:cubicBezTo>
                  <a:pt x="550070" y="1004128"/>
                  <a:pt x="558232" y="1000288"/>
                  <a:pt x="566681" y="998175"/>
                </a:cubicBezTo>
                <a:cubicBezTo>
                  <a:pt x="572154" y="996830"/>
                  <a:pt x="578490" y="998079"/>
                  <a:pt x="584251" y="999136"/>
                </a:cubicBezTo>
                <a:cubicBezTo>
                  <a:pt x="595389" y="1001248"/>
                  <a:pt x="606911" y="1007681"/>
                  <a:pt x="617280" y="1006049"/>
                </a:cubicBezTo>
                <a:cubicBezTo>
                  <a:pt x="653095" y="1000288"/>
                  <a:pt x="686892" y="1013826"/>
                  <a:pt x="721842" y="1014210"/>
                </a:cubicBezTo>
                <a:cubicBezTo>
                  <a:pt x="737684" y="1014401"/>
                  <a:pt x="753335" y="1017474"/>
                  <a:pt x="764472" y="1001440"/>
                </a:cubicBezTo>
                <a:cubicBezTo>
                  <a:pt x="765912" y="999327"/>
                  <a:pt x="772922" y="1000479"/>
                  <a:pt x="777242" y="1001152"/>
                </a:cubicBezTo>
                <a:cubicBezTo>
                  <a:pt x="786844" y="1002592"/>
                  <a:pt x="796350" y="1006240"/>
                  <a:pt x="805854" y="1006145"/>
                </a:cubicBezTo>
                <a:cubicBezTo>
                  <a:pt x="825538" y="1006049"/>
                  <a:pt x="845317" y="1004513"/>
                  <a:pt x="864904" y="1002784"/>
                </a:cubicBezTo>
                <a:cubicBezTo>
                  <a:pt x="872297" y="1002111"/>
                  <a:pt x="879402" y="999520"/>
                  <a:pt x="886700" y="997695"/>
                </a:cubicBezTo>
                <a:cubicBezTo>
                  <a:pt x="890732" y="996639"/>
                  <a:pt x="895053" y="993855"/>
                  <a:pt x="898797" y="994430"/>
                </a:cubicBezTo>
                <a:cubicBezTo>
                  <a:pt x="920497" y="997791"/>
                  <a:pt x="940372" y="989534"/>
                  <a:pt x="960919" y="985405"/>
                </a:cubicBezTo>
                <a:cubicBezTo>
                  <a:pt x="970425" y="983485"/>
                  <a:pt x="979354" y="978876"/>
                  <a:pt x="988571" y="975708"/>
                </a:cubicBezTo>
                <a:cubicBezTo>
                  <a:pt x="990972" y="974843"/>
                  <a:pt x="993660" y="974075"/>
                  <a:pt x="996061" y="974268"/>
                </a:cubicBezTo>
                <a:cubicBezTo>
                  <a:pt x="1009791" y="975420"/>
                  <a:pt x="1023425" y="977052"/>
                  <a:pt x="1037059" y="978300"/>
                </a:cubicBezTo>
                <a:cubicBezTo>
                  <a:pt x="1049445" y="979452"/>
                  <a:pt x="1061927" y="979836"/>
                  <a:pt x="1067784" y="993950"/>
                </a:cubicBezTo>
                <a:cubicBezTo>
                  <a:pt x="1068649" y="996159"/>
                  <a:pt x="1071528" y="997791"/>
                  <a:pt x="1073737" y="999231"/>
                </a:cubicBezTo>
                <a:cubicBezTo>
                  <a:pt x="1107823" y="1021411"/>
                  <a:pt x="1126065" y="1020835"/>
                  <a:pt x="1159383" y="997407"/>
                </a:cubicBezTo>
                <a:cubicBezTo>
                  <a:pt x="1162839" y="995007"/>
                  <a:pt x="1170232" y="993278"/>
                  <a:pt x="1172536" y="995198"/>
                </a:cubicBezTo>
                <a:cubicBezTo>
                  <a:pt x="1192124" y="1011137"/>
                  <a:pt x="1213535" y="1009409"/>
                  <a:pt x="1236099" y="1004416"/>
                </a:cubicBezTo>
                <a:cubicBezTo>
                  <a:pt x="1241956" y="1003072"/>
                  <a:pt x="1250213" y="1003072"/>
                  <a:pt x="1254630" y="1006240"/>
                </a:cubicBezTo>
                <a:cubicBezTo>
                  <a:pt x="1275657" y="1020930"/>
                  <a:pt x="1298221" y="1018819"/>
                  <a:pt x="1321072" y="1014498"/>
                </a:cubicBezTo>
                <a:cubicBezTo>
                  <a:pt x="1324624" y="1013826"/>
                  <a:pt x="1328946" y="1010177"/>
                  <a:pt x="1330481" y="1006817"/>
                </a:cubicBezTo>
                <a:cubicBezTo>
                  <a:pt x="1335955" y="994911"/>
                  <a:pt x="1346229" y="990878"/>
                  <a:pt x="1357558" y="987517"/>
                </a:cubicBezTo>
                <a:cubicBezTo>
                  <a:pt x="1375417" y="982044"/>
                  <a:pt x="1392987" y="975611"/>
                  <a:pt x="1410942" y="970427"/>
                </a:cubicBezTo>
                <a:cubicBezTo>
                  <a:pt x="1415360" y="969179"/>
                  <a:pt x="1420832" y="969947"/>
                  <a:pt x="1425441" y="971387"/>
                </a:cubicBezTo>
                <a:cubicBezTo>
                  <a:pt x="1441187" y="976284"/>
                  <a:pt x="1451173" y="988574"/>
                  <a:pt x="1462118" y="999904"/>
                </a:cubicBezTo>
                <a:cubicBezTo>
                  <a:pt x="1466919" y="1004897"/>
                  <a:pt x="1473544" y="1008449"/>
                  <a:pt x="1479978" y="1011329"/>
                </a:cubicBezTo>
                <a:cubicBezTo>
                  <a:pt x="1496684" y="1018723"/>
                  <a:pt x="1513775" y="1025348"/>
                  <a:pt x="1530674" y="1032356"/>
                </a:cubicBezTo>
                <a:cubicBezTo>
                  <a:pt x="1532306" y="1033029"/>
                  <a:pt x="1533649" y="1034757"/>
                  <a:pt x="1534898" y="1036197"/>
                </a:cubicBezTo>
                <a:cubicBezTo>
                  <a:pt x="1547380" y="1051368"/>
                  <a:pt x="1559765" y="1066634"/>
                  <a:pt x="1572344" y="1081804"/>
                </a:cubicBezTo>
                <a:cubicBezTo>
                  <a:pt x="1574744" y="1084684"/>
                  <a:pt x="1578201" y="1086797"/>
                  <a:pt x="1580793" y="1089581"/>
                </a:cubicBezTo>
                <a:cubicBezTo>
                  <a:pt x="1584442" y="1093422"/>
                  <a:pt x="1589051" y="1097071"/>
                  <a:pt x="1590971" y="1101680"/>
                </a:cubicBezTo>
                <a:cubicBezTo>
                  <a:pt x="1596923" y="1116177"/>
                  <a:pt x="1608350" y="1122419"/>
                  <a:pt x="1622751" y="1125108"/>
                </a:cubicBezTo>
                <a:cubicBezTo>
                  <a:pt x="1635906" y="1127603"/>
                  <a:pt x="1649060" y="1129716"/>
                  <a:pt x="1662118" y="1132596"/>
                </a:cubicBezTo>
                <a:cubicBezTo>
                  <a:pt x="1678056" y="1136053"/>
                  <a:pt x="1693899" y="1139798"/>
                  <a:pt x="1709646" y="1144022"/>
                </a:cubicBezTo>
                <a:cubicBezTo>
                  <a:pt x="1716462" y="1145847"/>
                  <a:pt x="1723664" y="1147959"/>
                  <a:pt x="1729521" y="1151704"/>
                </a:cubicBezTo>
                <a:cubicBezTo>
                  <a:pt x="1745939" y="1162073"/>
                  <a:pt x="1763510" y="1169082"/>
                  <a:pt x="1782809" y="1166298"/>
                </a:cubicBezTo>
                <a:cubicBezTo>
                  <a:pt x="1798267" y="1164089"/>
                  <a:pt x="1811229" y="1169754"/>
                  <a:pt x="1820831" y="1178588"/>
                </a:cubicBezTo>
                <a:cubicBezTo>
                  <a:pt x="1838306" y="1194623"/>
                  <a:pt x="1857028" y="1190973"/>
                  <a:pt x="1875656" y="1185789"/>
                </a:cubicBezTo>
                <a:cubicBezTo>
                  <a:pt x="1885257" y="1183101"/>
                  <a:pt x="1893130" y="1183485"/>
                  <a:pt x="1902252" y="1186076"/>
                </a:cubicBezTo>
                <a:cubicBezTo>
                  <a:pt x="1923375" y="1192126"/>
                  <a:pt x="1937490" y="1208544"/>
                  <a:pt x="1951123" y="1222946"/>
                </a:cubicBezTo>
                <a:cubicBezTo>
                  <a:pt x="1962742" y="1235236"/>
                  <a:pt x="1975800" y="1242149"/>
                  <a:pt x="1990106" y="1247335"/>
                </a:cubicBezTo>
                <a:cubicBezTo>
                  <a:pt x="2008157" y="1253959"/>
                  <a:pt x="2022463" y="1251464"/>
                  <a:pt x="2031105" y="1235525"/>
                </a:cubicBezTo>
                <a:cubicBezTo>
                  <a:pt x="2033505" y="1231012"/>
                  <a:pt x="2037729" y="1225730"/>
                  <a:pt x="2042242" y="1224387"/>
                </a:cubicBezTo>
                <a:cubicBezTo>
                  <a:pt x="2064037" y="1217666"/>
                  <a:pt x="2086121" y="1207872"/>
                  <a:pt x="2109453" y="1213826"/>
                </a:cubicBezTo>
                <a:cubicBezTo>
                  <a:pt x="2141714" y="1221987"/>
                  <a:pt x="2173207" y="1221507"/>
                  <a:pt x="2205468" y="1213442"/>
                </a:cubicBezTo>
                <a:cubicBezTo>
                  <a:pt x="2257796" y="1200383"/>
                  <a:pt x="2310124" y="1186557"/>
                  <a:pt x="2365142" y="1189437"/>
                </a:cubicBezTo>
                <a:cubicBezTo>
                  <a:pt x="2374262" y="1189917"/>
                  <a:pt x="2385112" y="1184060"/>
                  <a:pt x="2392985" y="1178299"/>
                </a:cubicBezTo>
                <a:cubicBezTo>
                  <a:pt x="2408060" y="1167354"/>
                  <a:pt x="2407387" y="1166489"/>
                  <a:pt x="2424286" y="1175515"/>
                </a:cubicBezTo>
                <a:cubicBezTo>
                  <a:pt x="2428319" y="1177724"/>
                  <a:pt x="2433312" y="1179068"/>
                  <a:pt x="2436289" y="1182333"/>
                </a:cubicBezTo>
                <a:cubicBezTo>
                  <a:pt x="2451458" y="1198943"/>
                  <a:pt x="2470182" y="1194910"/>
                  <a:pt x="2488808" y="1192510"/>
                </a:cubicBezTo>
                <a:cubicBezTo>
                  <a:pt x="2492073" y="1192030"/>
                  <a:pt x="2496009" y="1191358"/>
                  <a:pt x="2498795" y="1192702"/>
                </a:cubicBezTo>
                <a:cubicBezTo>
                  <a:pt x="2511372" y="1198750"/>
                  <a:pt x="2522030" y="1196639"/>
                  <a:pt x="2532976" y="1188381"/>
                </a:cubicBezTo>
                <a:cubicBezTo>
                  <a:pt x="2542481" y="1181276"/>
                  <a:pt x="2553427" y="1177052"/>
                  <a:pt x="2564661" y="1185885"/>
                </a:cubicBezTo>
                <a:cubicBezTo>
                  <a:pt x="2589625" y="1205472"/>
                  <a:pt x="2616316" y="1206432"/>
                  <a:pt x="2644545" y="1194046"/>
                </a:cubicBezTo>
                <a:cubicBezTo>
                  <a:pt x="2664708" y="1185213"/>
                  <a:pt x="2684583" y="1183196"/>
                  <a:pt x="2705803" y="1192126"/>
                </a:cubicBezTo>
                <a:cubicBezTo>
                  <a:pt x="2713964" y="1195582"/>
                  <a:pt x="2724526" y="1193278"/>
                  <a:pt x="2734031" y="1194046"/>
                </a:cubicBezTo>
                <a:cubicBezTo>
                  <a:pt x="2739408" y="1194430"/>
                  <a:pt x="2745362" y="1194526"/>
                  <a:pt x="2749969" y="1196927"/>
                </a:cubicBezTo>
                <a:cubicBezTo>
                  <a:pt x="2762260" y="1203072"/>
                  <a:pt x="2773685" y="1210945"/>
                  <a:pt x="2786071" y="1216994"/>
                </a:cubicBezTo>
                <a:cubicBezTo>
                  <a:pt x="2792024" y="1219874"/>
                  <a:pt x="2799129" y="1221410"/>
                  <a:pt x="2805851" y="1221507"/>
                </a:cubicBezTo>
                <a:cubicBezTo>
                  <a:pt x="2825726" y="1221987"/>
                  <a:pt x="2845601" y="1221987"/>
                  <a:pt x="2865380" y="1221123"/>
                </a:cubicBezTo>
                <a:cubicBezTo>
                  <a:pt x="2898025" y="1219778"/>
                  <a:pt x="2931150" y="1219490"/>
                  <a:pt x="2954674" y="1190878"/>
                </a:cubicBezTo>
                <a:cubicBezTo>
                  <a:pt x="2956595" y="1188573"/>
                  <a:pt x="2960723" y="1187229"/>
                  <a:pt x="2963988" y="1186845"/>
                </a:cubicBezTo>
                <a:cubicBezTo>
                  <a:pt x="2979062" y="1185021"/>
                  <a:pt x="2994520" y="1184828"/>
                  <a:pt x="3009403" y="1181852"/>
                </a:cubicBezTo>
                <a:cubicBezTo>
                  <a:pt x="3021309" y="1179452"/>
                  <a:pt x="3031199" y="1180220"/>
                  <a:pt x="3040223" y="1188669"/>
                </a:cubicBezTo>
                <a:cubicBezTo>
                  <a:pt x="3052034" y="1199807"/>
                  <a:pt x="3066436" y="1206336"/>
                  <a:pt x="3082183" y="1202784"/>
                </a:cubicBezTo>
                <a:cubicBezTo>
                  <a:pt x="3097928" y="1199327"/>
                  <a:pt x="3108298" y="1206816"/>
                  <a:pt x="3119916" y="1214594"/>
                </a:cubicBezTo>
                <a:cubicBezTo>
                  <a:pt x="3128366" y="1220258"/>
                  <a:pt x="3137967" y="1227363"/>
                  <a:pt x="3147376" y="1227939"/>
                </a:cubicBezTo>
                <a:cubicBezTo>
                  <a:pt x="3168692" y="1229187"/>
                  <a:pt x="3187031" y="1248967"/>
                  <a:pt x="3210171" y="1237733"/>
                </a:cubicBezTo>
                <a:cubicBezTo>
                  <a:pt x="3211707" y="1236965"/>
                  <a:pt x="3214491" y="1238885"/>
                  <a:pt x="3216700" y="1239365"/>
                </a:cubicBezTo>
                <a:cubicBezTo>
                  <a:pt x="3234366" y="1243014"/>
                  <a:pt x="3250977" y="1239461"/>
                  <a:pt x="3263939" y="1227459"/>
                </a:cubicBezTo>
                <a:cubicBezTo>
                  <a:pt x="3280934" y="1211809"/>
                  <a:pt x="3299752" y="1210272"/>
                  <a:pt x="3320683" y="1215362"/>
                </a:cubicBezTo>
                <a:cubicBezTo>
                  <a:pt x="3327405" y="1216994"/>
                  <a:pt x="3334126" y="1218146"/>
                  <a:pt x="3340943" y="1219490"/>
                </a:cubicBezTo>
                <a:cubicBezTo>
                  <a:pt x="3350160" y="1221410"/>
                  <a:pt x="3359474" y="1223427"/>
                  <a:pt x="3368691" y="1225347"/>
                </a:cubicBezTo>
                <a:cubicBezTo>
                  <a:pt x="3377621" y="1227268"/>
                  <a:pt x="3387511" y="1230532"/>
                  <a:pt x="3394423" y="1222275"/>
                </a:cubicBezTo>
                <a:cubicBezTo>
                  <a:pt x="3400376" y="1215169"/>
                  <a:pt x="3404601" y="1215842"/>
                  <a:pt x="3410074" y="1221987"/>
                </a:cubicBezTo>
                <a:cubicBezTo>
                  <a:pt x="3429085" y="1243494"/>
                  <a:pt x="3452129" y="1256936"/>
                  <a:pt x="3481509" y="1257896"/>
                </a:cubicBezTo>
                <a:cubicBezTo>
                  <a:pt x="3487558" y="1258088"/>
                  <a:pt x="3493703" y="1259432"/>
                  <a:pt x="3499656" y="1260873"/>
                </a:cubicBezTo>
                <a:cubicBezTo>
                  <a:pt x="3503305" y="1261736"/>
                  <a:pt x="3507722" y="1262697"/>
                  <a:pt x="3509930" y="1265290"/>
                </a:cubicBezTo>
                <a:cubicBezTo>
                  <a:pt x="3527116" y="1285068"/>
                  <a:pt x="3548528" y="1298799"/>
                  <a:pt x="3571860" y="1309841"/>
                </a:cubicBezTo>
                <a:cubicBezTo>
                  <a:pt x="3580213" y="1313777"/>
                  <a:pt x="3589143" y="1317713"/>
                  <a:pt x="3598168" y="1318866"/>
                </a:cubicBezTo>
                <a:cubicBezTo>
                  <a:pt x="3607577" y="1320018"/>
                  <a:pt x="3617466" y="1318098"/>
                  <a:pt x="3627068" y="1317041"/>
                </a:cubicBezTo>
                <a:cubicBezTo>
                  <a:pt x="3632733" y="1316466"/>
                  <a:pt x="3639262" y="1316561"/>
                  <a:pt x="3643775" y="1313777"/>
                </a:cubicBezTo>
                <a:cubicBezTo>
                  <a:pt x="3658081" y="1305039"/>
                  <a:pt x="3671907" y="1295631"/>
                  <a:pt x="3685254" y="1285452"/>
                </a:cubicBezTo>
                <a:cubicBezTo>
                  <a:pt x="3696680" y="1276715"/>
                  <a:pt x="3698984" y="1275467"/>
                  <a:pt x="3708873" y="1286413"/>
                </a:cubicBezTo>
                <a:cubicBezTo>
                  <a:pt x="3719051" y="1297647"/>
                  <a:pt x="3731725" y="1303503"/>
                  <a:pt x="3745743" y="1305903"/>
                </a:cubicBezTo>
                <a:cubicBezTo>
                  <a:pt x="3767922" y="1309648"/>
                  <a:pt x="3790294" y="1312816"/>
                  <a:pt x="3812665" y="1314641"/>
                </a:cubicBezTo>
                <a:cubicBezTo>
                  <a:pt x="3832924" y="1316273"/>
                  <a:pt x="3842622" y="1307440"/>
                  <a:pt x="3846655" y="1287373"/>
                </a:cubicBezTo>
                <a:cubicBezTo>
                  <a:pt x="3848959" y="1276235"/>
                  <a:pt x="3851936" y="1264137"/>
                  <a:pt x="3864225" y="1261161"/>
                </a:cubicBezTo>
                <a:cubicBezTo>
                  <a:pt x="3884293" y="1256360"/>
                  <a:pt x="3905128" y="1254248"/>
                  <a:pt x="3915018" y="1230724"/>
                </a:cubicBezTo>
                <a:cubicBezTo>
                  <a:pt x="3920490" y="1235909"/>
                  <a:pt x="3923851" y="1238981"/>
                  <a:pt x="3927116" y="1242054"/>
                </a:cubicBezTo>
                <a:cubicBezTo>
                  <a:pt x="3936141" y="1250599"/>
                  <a:pt x="3954863" y="1254248"/>
                  <a:pt x="3964370" y="1246855"/>
                </a:cubicBezTo>
                <a:cubicBezTo>
                  <a:pt x="3978388" y="1236101"/>
                  <a:pt x="3991254" y="1238117"/>
                  <a:pt x="4004696" y="1246471"/>
                </a:cubicBezTo>
                <a:cubicBezTo>
                  <a:pt x="4027164" y="1260297"/>
                  <a:pt x="4052223" y="1257128"/>
                  <a:pt x="4074978" y="1251559"/>
                </a:cubicBezTo>
                <a:cubicBezTo>
                  <a:pt x="4092166" y="1247430"/>
                  <a:pt x="4110505" y="1239845"/>
                  <a:pt x="4121738" y="1222466"/>
                </a:cubicBezTo>
                <a:cubicBezTo>
                  <a:pt x="4125290" y="1216898"/>
                  <a:pt x="4133260" y="1214113"/>
                  <a:pt x="4139598" y="1210465"/>
                </a:cubicBezTo>
                <a:cubicBezTo>
                  <a:pt x="4144878" y="1207488"/>
                  <a:pt x="4150447" y="1204704"/>
                  <a:pt x="4156304" y="1202784"/>
                </a:cubicBezTo>
                <a:cubicBezTo>
                  <a:pt x="4162544" y="1200671"/>
                  <a:pt x="4169458" y="1197598"/>
                  <a:pt x="4175604" y="1198463"/>
                </a:cubicBezTo>
                <a:cubicBezTo>
                  <a:pt x="4194230" y="1200959"/>
                  <a:pt x="4209016" y="1196062"/>
                  <a:pt x="4222170" y="1182140"/>
                </a:cubicBezTo>
                <a:cubicBezTo>
                  <a:pt x="4228988" y="1174939"/>
                  <a:pt x="4239069" y="1166202"/>
                  <a:pt x="4247710" y="1166105"/>
                </a:cubicBezTo>
                <a:cubicBezTo>
                  <a:pt x="4268738" y="1165818"/>
                  <a:pt x="4286212" y="1158905"/>
                  <a:pt x="4305128" y="1150647"/>
                </a:cubicBezTo>
                <a:cubicBezTo>
                  <a:pt x="4317321" y="1145366"/>
                  <a:pt x="4331147" y="1141718"/>
                  <a:pt x="4344206" y="1136821"/>
                </a:cubicBezTo>
                <a:cubicBezTo>
                  <a:pt x="4359472" y="1131060"/>
                  <a:pt x="4376083" y="1128948"/>
                  <a:pt x="4385396" y="1113009"/>
                </a:cubicBezTo>
                <a:cubicBezTo>
                  <a:pt x="4386452" y="1111281"/>
                  <a:pt x="4389621" y="1110993"/>
                  <a:pt x="4391157" y="1109361"/>
                </a:cubicBezTo>
                <a:cubicBezTo>
                  <a:pt x="4396054" y="1104368"/>
                  <a:pt x="4402391" y="1099760"/>
                  <a:pt x="4404984" y="1093710"/>
                </a:cubicBezTo>
                <a:cubicBezTo>
                  <a:pt x="4412472" y="1076044"/>
                  <a:pt x="4418329" y="1057800"/>
                  <a:pt x="4425050" y="1039846"/>
                </a:cubicBezTo>
                <a:cubicBezTo>
                  <a:pt x="4426491" y="1036005"/>
                  <a:pt x="4427834" y="1031108"/>
                  <a:pt x="4430812" y="1028900"/>
                </a:cubicBezTo>
                <a:cubicBezTo>
                  <a:pt x="4447998" y="1016226"/>
                  <a:pt x="4465474" y="1004032"/>
                  <a:pt x="4483140" y="992030"/>
                </a:cubicBezTo>
                <a:cubicBezTo>
                  <a:pt x="4490245" y="987229"/>
                  <a:pt x="4496198" y="989918"/>
                  <a:pt x="4502535" y="995487"/>
                </a:cubicBezTo>
                <a:cubicBezTo>
                  <a:pt x="4508680" y="1000768"/>
                  <a:pt x="4516266" y="1006240"/>
                  <a:pt x="4523946" y="1007585"/>
                </a:cubicBezTo>
                <a:cubicBezTo>
                  <a:pt x="4539309" y="1010177"/>
                  <a:pt x="4555247" y="1010753"/>
                  <a:pt x="4570898" y="1010753"/>
                </a:cubicBezTo>
                <a:cubicBezTo>
                  <a:pt x="4576754" y="1010753"/>
                  <a:pt x="4582995" y="1007297"/>
                  <a:pt x="4588468" y="1004513"/>
                </a:cubicBezTo>
                <a:cubicBezTo>
                  <a:pt x="4598838" y="999231"/>
                  <a:pt x="4608439" y="992126"/>
                  <a:pt x="4619192" y="987710"/>
                </a:cubicBezTo>
                <a:cubicBezTo>
                  <a:pt x="4631675" y="982621"/>
                  <a:pt x="4639164" y="974459"/>
                  <a:pt x="4642908" y="961689"/>
                </a:cubicBezTo>
                <a:cubicBezTo>
                  <a:pt x="4648478" y="942679"/>
                  <a:pt x="4661728" y="929428"/>
                  <a:pt x="4677378" y="918674"/>
                </a:cubicBezTo>
                <a:cubicBezTo>
                  <a:pt x="4697254" y="904944"/>
                  <a:pt x="4720970" y="905616"/>
                  <a:pt x="4743532" y="902256"/>
                </a:cubicBezTo>
                <a:cubicBezTo>
                  <a:pt x="4752174" y="901008"/>
                  <a:pt x="4761104" y="899951"/>
                  <a:pt x="4768977" y="896783"/>
                </a:cubicBezTo>
                <a:cubicBezTo>
                  <a:pt x="4798837" y="884877"/>
                  <a:pt x="4828698" y="873548"/>
                  <a:pt x="4861536" y="873835"/>
                </a:cubicBezTo>
                <a:cubicBezTo>
                  <a:pt x="4864223" y="873835"/>
                  <a:pt x="4866912" y="873548"/>
                  <a:pt x="4869600" y="873067"/>
                </a:cubicBezTo>
                <a:cubicBezTo>
                  <a:pt x="4892932" y="869131"/>
                  <a:pt x="4917032" y="867594"/>
                  <a:pt x="4933738" y="846664"/>
                </a:cubicBezTo>
                <a:cubicBezTo>
                  <a:pt x="4936810" y="842823"/>
                  <a:pt x="4943820" y="841671"/>
                  <a:pt x="4949196" y="840134"/>
                </a:cubicBezTo>
                <a:cubicBezTo>
                  <a:pt x="4958510" y="837638"/>
                  <a:pt x="4964752" y="832549"/>
                  <a:pt x="4968112" y="823427"/>
                </a:cubicBezTo>
                <a:cubicBezTo>
                  <a:pt x="4973778" y="807681"/>
                  <a:pt x="4980498" y="792223"/>
                  <a:pt x="4985588" y="776284"/>
                </a:cubicBezTo>
                <a:cubicBezTo>
                  <a:pt x="4989140" y="765338"/>
                  <a:pt x="4995764" y="759289"/>
                  <a:pt x="5006038" y="754776"/>
                </a:cubicBezTo>
                <a:cubicBezTo>
                  <a:pt x="5011800" y="752280"/>
                  <a:pt x="5016792" y="746808"/>
                  <a:pt x="5020921" y="741718"/>
                </a:cubicBezTo>
                <a:cubicBezTo>
                  <a:pt x="5025914" y="735573"/>
                  <a:pt x="5028506" y="727412"/>
                  <a:pt x="5033978" y="721940"/>
                </a:cubicBezTo>
                <a:cubicBezTo>
                  <a:pt x="5047324" y="708305"/>
                  <a:pt x="5051454" y="693231"/>
                  <a:pt x="5047036" y="674604"/>
                </a:cubicBezTo>
                <a:cubicBezTo>
                  <a:pt x="5043100" y="658090"/>
                  <a:pt x="5053470" y="636006"/>
                  <a:pt x="5067104" y="632645"/>
                </a:cubicBezTo>
                <a:cubicBezTo>
                  <a:pt x="5082178" y="628900"/>
                  <a:pt x="5092548" y="619684"/>
                  <a:pt x="5103206" y="609410"/>
                </a:cubicBezTo>
                <a:cubicBezTo>
                  <a:pt x="5109158" y="603649"/>
                  <a:pt x="5117512" y="598656"/>
                  <a:pt x="5125577" y="597216"/>
                </a:cubicBezTo>
                <a:cubicBezTo>
                  <a:pt x="5156206" y="591647"/>
                  <a:pt x="5185106" y="598464"/>
                  <a:pt x="5214200" y="609506"/>
                </a:cubicBezTo>
                <a:cubicBezTo>
                  <a:pt x="5233210" y="616707"/>
                  <a:pt x="5254333" y="618627"/>
                  <a:pt x="5274688" y="621507"/>
                </a:cubicBezTo>
                <a:cubicBezTo>
                  <a:pt x="5281026" y="622371"/>
                  <a:pt x="5289091" y="620452"/>
                  <a:pt x="5294564" y="616899"/>
                </a:cubicBezTo>
                <a:cubicBezTo>
                  <a:pt x="5313767" y="604609"/>
                  <a:pt x="5332874" y="591935"/>
                  <a:pt x="5350732" y="577724"/>
                </a:cubicBezTo>
                <a:cubicBezTo>
                  <a:pt x="5367344" y="564379"/>
                  <a:pt x="5386066" y="558810"/>
                  <a:pt x="5406230" y="560250"/>
                </a:cubicBezTo>
                <a:cubicBezTo>
                  <a:pt x="5420920" y="561306"/>
                  <a:pt x="5434170" y="558905"/>
                  <a:pt x="5447996" y="555257"/>
                </a:cubicBezTo>
                <a:cubicBezTo>
                  <a:pt x="5459518" y="552185"/>
                  <a:pt x="5472192" y="550072"/>
                  <a:pt x="5483904" y="551417"/>
                </a:cubicBezTo>
                <a:cubicBezTo>
                  <a:pt x="5500324" y="553337"/>
                  <a:pt x="5513862" y="550553"/>
                  <a:pt x="5527016" y="540663"/>
                </a:cubicBezTo>
                <a:cubicBezTo>
                  <a:pt x="5534025" y="535382"/>
                  <a:pt x="5543051" y="532598"/>
                  <a:pt x="5551404" y="528949"/>
                </a:cubicBezTo>
                <a:cubicBezTo>
                  <a:pt x="5564270" y="523284"/>
                  <a:pt x="5577616" y="518483"/>
                  <a:pt x="5590194" y="512147"/>
                </a:cubicBezTo>
                <a:cubicBezTo>
                  <a:pt x="5603732" y="505425"/>
                  <a:pt x="5616118" y="496112"/>
                  <a:pt x="5629944" y="490351"/>
                </a:cubicBezTo>
                <a:cubicBezTo>
                  <a:pt x="5644827" y="484110"/>
                  <a:pt x="5654428" y="474605"/>
                  <a:pt x="5660477" y="459818"/>
                </a:cubicBezTo>
                <a:cubicBezTo>
                  <a:pt x="5664318" y="450504"/>
                  <a:pt x="5669598" y="440615"/>
                  <a:pt x="5676896" y="434086"/>
                </a:cubicBezTo>
                <a:cubicBezTo>
                  <a:pt x="5691971" y="420740"/>
                  <a:pt x="5709636" y="410370"/>
                  <a:pt x="5725000" y="397216"/>
                </a:cubicBezTo>
                <a:cubicBezTo>
                  <a:pt x="5746603" y="378781"/>
                  <a:pt x="5766574" y="359194"/>
                  <a:pt x="5768494" y="327701"/>
                </a:cubicBezTo>
                <a:cubicBezTo>
                  <a:pt x="5769550" y="310322"/>
                  <a:pt x="5778768" y="302929"/>
                  <a:pt x="5795763" y="298801"/>
                </a:cubicBezTo>
                <a:cubicBezTo>
                  <a:pt x="5801427" y="297457"/>
                  <a:pt x="5809494" y="294864"/>
                  <a:pt x="5811221" y="290639"/>
                </a:cubicBezTo>
                <a:cubicBezTo>
                  <a:pt x="5816406" y="278061"/>
                  <a:pt x="5827159" y="275565"/>
                  <a:pt x="5837528" y="270573"/>
                </a:cubicBezTo>
                <a:cubicBezTo>
                  <a:pt x="5843770" y="267596"/>
                  <a:pt x="5851452" y="261739"/>
                  <a:pt x="5853084" y="255690"/>
                </a:cubicBezTo>
                <a:cubicBezTo>
                  <a:pt x="5859804" y="231206"/>
                  <a:pt x="5878239" y="216804"/>
                  <a:pt x="5895618" y="200961"/>
                </a:cubicBezTo>
                <a:cubicBezTo>
                  <a:pt x="5900707" y="196256"/>
                  <a:pt x="5906180" y="190879"/>
                  <a:pt x="5908676" y="184735"/>
                </a:cubicBezTo>
                <a:cubicBezTo>
                  <a:pt x="5913958" y="171484"/>
                  <a:pt x="5921830" y="161882"/>
                  <a:pt x="5935657" y="156891"/>
                </a:cubicBezTo>
                <a:cubicBezTo>
                  <a:pt x="5940073" y="155354"/>
                  <a:pt x="5944106" y="151801"/>
                  <a:pt x="5947467" y="148441"/>
                </a:cubicBezTo>
                <a:cubicBezTo>
                  <a:pt x="5954668" y="141144"/>
                  <a:pt x="5960716" y="132598"/>
                  <a:pt x="5968302" y="125782"/>
                </a:cubicBezTo>
                <a:cubicBezTo>
                  <a:pt x="5987600" y="108211"/>
                  <a:pt x="6006708" y="90928"/>
                  <a:pt x="6017942" y="66348"/>
                </a:cubicBezTo>
                <a:cubicBezTo>
                  <a:pt x="6023414" y="54346"/>
                  <a:pt x="6029656" y="41288"/>
                  <a:pt x="6039258" y="33030"/>
                </a:cubicBezTo>
                <a:cubicBezTo>
                  <a:pt x="6051452" y="22565"/>
                  <a:pt x="6067486" y="16612"/>
                  <a:pt x="6081792" y="8451"/>
                </a:cubicBezTo>
                <a:lnTo>
                  <a:pt x="6095524" y="0"/>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454801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TornVTI">
  <a:themeElements>
    <a:clrScheme name="AnalogousFromLightSeedLeftStep">
      <a:dk1>
        <a:srgbClr val="000000"/>
      </a:dk1>
      <a:lt1>
        <a:srgbClr val="FFFFFF"/>
      </a:lt1>
      <a:dk2>
        <a:srgbClr val="412428"/>
      </a:dk2>
      <a:lt2>
        <a:srgbClr val="E8E2E2"/>
      </a:lt2>
      <a:accent1>
        <a:srgbClr val="80A9A9"/>
      </a:accent1>
      <a:accent2>
        <a:srgbClr val="75AB95"/>
      </a:accent2>
      <a:accent3>
        <a:srgbClr val="82AB8A"/>
      </a:accent3>
      <a:accent4>
        <a:srgbClr val="81AA74"/>
      </a:accent4>
      <a:accent5>
        <a:srgbClr val="98A67E"/>
      </a:accent5>
      <a:accent6>
        <a:srgbClr val="A6A372"/>
      </a:accent6>
      <a:hlink>
        <a:srgbClr val="AE6B69"/>
      </a:hlink>
      <a:folHlink>
        <a:srgbClr val="7F7F7F"/>
      </a:folHlink>
    </a:clrScheme>
    <a:fontScheme name="Torn">
      <a:majorFont>
        <a:latin typeface="Verdana Pro Cond SemiBold"/>
        <a:ea typeface=""/>
        <a:cs typeface=""/>
      </a:majorFont>
      <a:minorFont>
        <a:latin typeface="Verdana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ornVTI" id="{D93270A2-BAD7-4DCC-9D1D-3427EACCFA88}" vid="{1B17486C-9B79-43FC-98F9-5BF7AA5600D2}"/>
    </a:ext>
  </a:extLst>
</a:theme>
</file>

<file path=docProps/app.xml><?xml version="1.0" encoding="utf-8"?>
<Properties xmlns="http://schemas.openxmlformats.org/officeDocument/2006/extended-properties" xmlns:vt="http://schemas.openxmlformats.org/officeDocument/2006/docPropsVTypes">
  <TotalTime>639</TotalTime>
  <Words>155</Words>
  <Application>Microsoft Office PowerPoint</Application>
  <PresentationFormat>Widescreen</PresentationFormat>
  <Paragraphs>9</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Verdana Pro</vt:lpstr>
      <vt:lpstr>Verdana Pro Cond SemiBold</vt:lpstr>
      <vt:lpstr>TornVTI</vt:lpstr>
      <vt:lpstr>Team #3</vt:lpstr>
      <vt:lpstr>PROJECT- ROBOT BUTLER</vt:lpstr>
      <vt:lpstr>How is it related to the theme.</vt:lpstr>
      <vt:lpstr>Thank you so much for listening us.  Hope you all enjoyed our Robot Butler.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#3</dc:title>
  <dc:creator>Hrutil Patel</dc:creator>
  <cp:lastModifiedBy>Caleb Nwokocha</cp:lastModifiedBy>
  <cp:revision>3</cp:revision>
  <dcterms:created xsi:type="dcterms:W3CDTF">2022-03-20T03:10:02Z</dcterms:created>
  <dcterms:modified xsi:type="dcterms:W3CDTF">2022-03-20T17:33:02Z</dcterms:modified>
</cp:coreProperties>
</file>