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26216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9368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3464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5414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8297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630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1660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7728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0533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307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8891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3/20/2022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82151099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8"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ndoor, automaton&#10;&#10;Description automatically generated">
            <a:extLst>
              <a:ext uri="{FF2B5EF4-FFF2-40B4-BE49-F238E27FC236}">
                <a16:creationId xmlns:a16="http://schemas.microsoft.com/office/drawing/2014/main" id="{617EBB99-546B-44B6-847B-66B162191308}"/>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artisticGlowDiffused intensity="2"/>
                    </a14:imgEffect>
                  </a14:imgLayer>
                </a14:imgProps>
              </a:ext>
              <a:ext uri="{28A0092B-C50C-407E-A947-70E740481C1C}">
                <a14:useLocalDpi xmlns:a14="http://schemas.microsoft.com/office/drawing/2010/main" val="0"/>
              </a:ext>
            </a:extLst>
          </a:blip>
          <a:srcRect t="9036" b="20789"/>
          <a:stretch/>
        </p:blipFill>
        <p:spPr>
          <a:xfrm>
            <a:off x="-524" y="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glow rad="139700">
              <a:schemeClr val="bg2">
                <a:alpha val="0"/>
              </a:schemeClr>
            </a:glow>
            <a:outerShdw blurRad="381000" dist="152400" dir="5400000" algn="t" rotWithShape="0">
              <a:prstClr val="black">
                <a:alpha val="20000"/>
              </a:prstClr>
            </a:outerShdw>
          </a:effectLst>
        </p:spPr>
      </p:pic>
      <p:grpSp>
        <p:nvGrpSpPr>
          <p:cNvPr id="22" name="Group 2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3" name="Freeform: Shape 2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6B137CB-FDEF-4062-A3D3-D3F37C44504E}"/>
              </a:ext>
            </a:extLst>
          </p:cNvPr>
          <p:cNvSpPr>
            <a:spLocks noGrp="1"/>
          </p:cNvSpPr>
          <p:nvPr>
            <p:ph type="ctrTitle"/>
          </p:nvPr>
        </p:nvSpPr>
        <p:spPr>
          <a:xfrm>
            <a:off x="5422639" y="2583996"/>
            <a:ext cx="4122577" cy="1995487"/>
          </a:xfrm>
        </p:spPr>
        <p:txBody>
          <a:bodyPr>
            <a:normAutofit/>
          </a:bodyPr>
          <a:lstStyle/>
          <a:p>
            <a:pPr algn="l"/>
            <a:r>
              <a:rPr lang="en-CA" sz="6800" dirty="0"/>
              <a:t>Team #3</a:t>
            </a:r>
          </a:p>
        </p:txBody>
      </p:sp>
      <p:sp>
        <p:nvSpPr>
          <p:cNvPr id="7" name="TextBox 6">
            <a:extLst>
              <a:ext uri="{FF2B5EF4-FFF2-40B4-BE49-F238E27FC236}">
                <a16:creationId xmlns:a16="http://schemas.microsoft.com/office/drawing/2014/main" id="{F250F5C2-D0B7-4F31-9B6B-000515479068}"/>
              </a:ext>
            </a:extLst>
          </p:cNvPr>
          <p:cNvSpPr txBox="1"/>
          <p:nvPr/>
        </p:nvSpPr>
        <p:spPr>
          <a:xfrm rot="10800000" flipH="1" flipV="1">
            <a:off x="8786389" y="5157271"/>
            <a:ext cx="3511358" cy="1877437"/>
          </a:xfrm>
          <a:prstGeom prst="rect">
            <a:avLst/>
          </a:prstGeom>
          <a:noFill/>
        </p:spPr>
        <p:txBody>
          <a:bodyPr wrap="square" rtlCol="0">
            <a:spAutoFit/>
          </a:bodyPr>
          <a:lstStyle/>
          <a:p>
            <a:br>
              <a:rPr lang="en-CA" sz="4400" dirty="0"/>
            </a:br>
            <a:r>
              <a:rPr lang="en-CA" sz="1800" dirty="0"/>
              <a:t>Made by: Caleb Nwokocha</a:t>
            </a:r>
            <a:br>
              <a:rPr lang="en-CA" sz="1800" dirty="0"/>
            </a:br>
            <a:r>
              <a:rPr lang="en-CA" dirty="0"/>
              <a:t>	    </a:t>
            </a:r>
            <a:r>
              <a:rPr lang="en-CA" sz="1800" dirty="0"/>
              <a:t>Fe- lixe</a:t>
            </a:r>
            <a:br>
              <a:rPr lang="en-CA" sz="1800" dirty="0"/>
            </a:br>
            <a:r>
              <a:rPr lang="en-CA" sz="1800" dirty="0"/>
              <a:t>	    Tanha Patel</a:t>
            </a:r>
            <a:br>
              <a:rPr lang="en-CA" sz="4400" dirty="0"/>
            </a:br>
            <a:endParaRPr lang="en-CA" dirty="0"/>
          </a:p>
        </p:txBody>
      </p:sp>
    </p:spTree>
    <p:extLst>
      <p:ext uri="{BB962C8B-B14F-4D97-AF65-F5344CB8AC3E}">
        <p14:creationId xmlns:p14="http://schemas.microsoft.com/office/powerpoint/2010/main" val="24593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12DD5-3711-47A7-B60E-A251CDD72982}"/>
              </a:ext>
            </a:extLst>
          </p:cNvPr>
          <p:cNvSpPr>
            <a:spLocks noGrp="1"/>
          </p:cNvSpPr>
          <p:nvPr>
            <p:ph type="title"/>
          </p:nvPr>
        </p:nvSpPr>
        <p:spPr>
          <a:xfrm>
            <a:off x="762001" y="981076"/>
            <a:ext cx="6095998" cy="1806574"/>
          </a:xfrm>
        </p:spPr>
        <p:txBody>
          <a:bodyPr anchor="b">
            <a:normAutofit/>
          </a:bodyPr>
          <a:lstStyle/>
          <a:p>
            <a:r>
              <a:rPr lang="en-CA" dirty="0"/>
              <a:t>PROJECT-</a:t>
            </a:r>
            <a:br>
              <a:rPr lang="en-CA" dirty="0"/>
            </a:br>
            <a:r>
              <a:rPr lang="en-CA" dirty="0"/>
              <a:t>ROBOT BUTLER</a:t>
            </a:r>
          </a:p>
        </p:txBody>
      </p:sp>
      <p:pic>
        <p:nvPicPr>
          <p:cNvPr id="1026" name="Picture 2" descr="Image">
            <a:extLst>
              <a:ext uri="{FF2B5EF4-FFF2-40B4-BE49-F238E27FC236}">
                <a16:creationId xmlns:a16="http://schemas.microsoft.com/office/drawing/2014/main" id="{623603FF-54A4-4639-BAD7-D6F479335C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65" r="15968"/>
          <a:stretch/>
        </p:blipFill>
        <p:spPr bwMode="auto">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29" name="Freeform: Shape 72">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F7FFBF3-C69D-4C1B-8C12-58EE6294CD4F}"/>
              </a:ext>
            </a:extLst>
          </p:cNvPr>
          <p:cNvSpPr>
            <a:spLocks noGrp="1"/>
          </p:cNvSpPr>
          <p:nvPr>
            <p:ph idx="1"/>
          </p:nvPr>
        </p:nvSpPr>
        <p:spPr>
          <a:xfrm>
            <a:off x="762001" y="3047999"/>
            <a:ext cx="6095998" cy="3048001"/>
          </a:xfrm>
        </p:spPr>
        <p:txBody>
          <a:bodyPr>
            <a:normAutofit/>
          </a:bodyPr>
          <a:lstStyle/>
          <a:p>
            <a:r>
              <a:rPr lang="en-CA" sz="2400" dirty="0"/>
              <a:t>Our team Project is to make a Robot Software.</a:t>
            </a:r>
          </a:p>
          <a:p>
            <a:r>
              <a:rPr lang="en-CA" sz="2400" dirty="0"/>
              <a:t>A software that can help to perform bunch of household chores such as clearing dishes from a table, putting them in dishwasher, cleaning and much more little household chores.</a:t>
            </a:r>
          </a:p>
          <a:p>
            <a:endParaRPr lang="en-CA" sz="2400" dirty="0"/>
          </a:p>
        </p:txBody>
      </p:sp>
      <p:sp>
        <p:nvSpPr>
          <p:cNvPr id="1030" name="Freeform: Shape 74">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128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F2C1-BAD4-467E-9E6E-20655232A5A4}"/>
              </a:ext>
            </a:extLst>
          </p:cNvPr>
          <p:cNvSpPr>
            <a:spLocks noGrp="1"/>
          </p:cNvSpPr>
          <p:nvPr>
            <p:ph type="title"/>
          </p:nvPr>
        </p:nvSpPr>
        <p:spPr>
          <a:xfrm>
            <a:off x="5334002" y="1163594"/>
            <a:ext cx="6095998" cy="1624055"/>
          </a:xfrm>
        </p:spPr>
        <p:txBody>
          <a:bodyPr anchor="b">
            <a:normAutofit/>
          </a:bodyPr>
          <a:lstStyle/>
          <a:p>
            <a:r>
              <a:rPr lang="en-CA" dirty="0"/>
              <a:t>Economic Value</a:t>
            </a:r>
          </a:p>
        </p:txBody>
      </p:sp>
      <p:pic>
        <p:nvPicPr>
          <p:cNvPr id="2050" name="Picture 2" descr="Robot butlers operated by remote workers are coming to do your chores - The  Verge">
            <a:extLst>
              <a:ext uri="{FF2B5EF4-FFF2-40B4-BE49-F238E27FC236}">
                <a16:creationId xmlns:a16="http://schemas.microsoft.com/office/drawing/2014/main" id="{067E09E1-3AD5-46CC-8546-6EBD450E22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5717" y="1506070"/>
            <a:ext cx="3980329" cy="4294094"/>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CA1313E-338B-4BF8-A8DE-D302741C4864}"/>
              </a:ext>
            </a:extLst>
          </p:cNvPr>
          <p:cNvSpPr>
            <a:spLocks noGrp="1"/>
          </p:cNvSpPr>
          <p:nvPr>
            <p:ph idx="1"/>
          </p:nvPr>
        </p:nvSpPr>
        <p:spPr>
          <a:xfrm>
            <a:off x="5334002" y="3047999"/>
            <a:ext cx="6095998" cy="3048001"/>
          </a:xfrm>
        </p:spPr>
        <p:txBody>
          <a:bodyPr>
            <a:normAutofit/>
          </a:bodyPr>
          <a:lstStyle/>
          <a:p>
            <a:r>
              <a:rPr lang="en-CA" sz="2000" dirty="0"/>
              <a:t>Save you time</a:t>
            </a:r>
          </a:p>
          <a:p>
            <a:r>
              <a:rPr lang="en-CA" sz="2000" dirty="0"/>
              <a:t>Save you money</a:t>
            </a:r>
          </a:p>
        </p:txBody>
      </p:sp>
    </p:spTree>
    <p:extLst>
      <p:ext uri="{BB962C8B-B14F-4D97-AF65-F5344CB8AC3E}">
        <p14:creationId xmlns:p14="http://schemas.microsoft.com/office/powerpoint/2010/main" val="49446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03FB54-9814-4ABB-9225-5F220C67AD2F}"/>
              </a:ext>
            </a:extLst>
          </p:cNvPr>
          <p:cNvSpPr txBox="1"/>
          <p:nvPr/>
        </p:nvSpPr>
        <p:spPr>
          <a:xfrm>
            <a:off x="3672387" y="709301"/>
            <a:ext cx="5287025" cy="523220"/>
          </a:xfrm>
          <a:prstGeom prst="rect">
            <a:avLst/>
          </a:prstGeom>
          <a:noFill/>
        </p:spPr>
        <p:txBody>
          <a:bodyPr wrap="none" rtlCol="0">
            <a:spAutoFit/>
          </a:bodyPr>
          <a:lstStyle/>
          <a:p>
            <a:r>
              <a:rPr lang="en-CA" sz="2800" dirty="0"/>
              <a:t>Robot Software Architecture</a:t>
            </a:r>
          </a:p>
        </p:txBody>
      </p:sp>
      <p:pic>
        <p:nvPicPr>
          <p:cNvPr id="8" name="Picture 7" descr="Diagram&#10;&#10;Description automatically generated">
            <a:extLst>
              <a:ext uri="{FF2B5EF4-FFF2-40B4-BE49-F238E27FC236}">
                <a16:creationId xmlns:a16="http://schemas.microsoft.com/office/drawing/2014/main" id="{484596BE-8AB1-4A4E-9E35-97FFDE2EE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54" y="1724529"/>
            <a:ext cx="6100290" cy="4733335"/>
          </a:xfrm>
          <a:prstGeom prst="rect">
            <a:avLst/>
          </a:prstGeom>
        </p:spPr>
      </p:pic>
    </p:spTree>
    <p:extLst>
      <p:ext uri="{BB962C8B-B14F-4D97-AF65-F5344CB8AC3E}">
        <p14:creationId xmlns:p14="http://schemas.microsoft.com/office/powerpoint/2010/main" val="159161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F2C1-BAD4-467E-9E6E-20655232A5A4}"/>
              </a:ext>
            </a:extLst>
          </p:cNvPr>
          <p:cNvSpPr>
            <a:spLocks noGrp="1"/>
          </p:cNvSpPr>
          <p:nvPr>
            <p:ph type="title"/>
          </p:nvPr>
        </p:nvSpPr>
        <p:spPr>
          <a:xfrm>
            <a:off x="5334002" y="1163594"/>
            <a:ext cx="6095998" cy="1624055"/>
          </a:xfrm>
        </p:spPr>
        <p:txBody>
          <a:bodyPr anchor="b">
            <a:normAutofit/>
          </a:bodyPr>
          <a:lstStyle/>
          <a:p>
            <a:r>
              <a:rPr lang="en-CA" dirty="0"/>
              <a:t>How is it related to the theme.</a:t>
            </a:r>
          </a:p>
        </p:txBody>
      </p:sp>
      <p:pic>
        <p:nvPicPr>
          <p:cNvPr id="2050" name="Picture 2" descr="Robot butlers operated by remote workers are coming to do your chores - The  Verge">
            <a:extLst>
              <a:ext uri="{FF2B5EF4-FFF2-40B4-BE49-F238E27FC236}">
                <a16:creationId xmlns:a16="http://schemas.microsoft.com/office/drawing/2014/main" id="{067E09E1-3AD5-46CC-8546-6EBD450E22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5717" y="1506070"/>
            <a:ext cx="3980329" cy="4294094"/>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CA1313E-338B-4BF8-A8DE-D302741C4864}"/>
              </a:ext>
            </a:extLst>
          </p:cNvPr>
          <p:cNvSpPr>
            <a:spLocks noGrp="1"/>
          </p:cNvSpPr>
          <p:nvPr>
            <p:ph idx="1"/>
          </p:nvPr>
        </p:nvSpPr>
        <p:spPr>
          <a:xfrm>
            <a:off x="5334002" y="3047999"/>
            <a:ext cx="6095998" cy="3048001"/>
          </a:xfrm>
        </p:spPr>
        <p:txBody>
          <a:bodyPr>
            <a:normAutofit/>
          </a:bodyPr>
          <a:lstStyle/>
          <a:p>
            <a:r>
              <a:rPr lang="en-CA" sz="2000" dirty="0"/>
              <a:t>The theme is Chaotic Good, which means being free soul and doing something good without caring about the thing was performed.</a:t>
            </a:r>
          </a:p>
          <a:p>
            <a:r>
              <a:rPr lang="en-CA" sz="2000" dirty="0"/>
              <a:t>Similarly in our project our Robot is doing household chores for us to make our lives easier but also without caring much about breaking the dishes, or cleaning without caring much about the dusty corners in the room.</a:t>
            </a:r>
          </a:p>
        </p:txBody>
      </p:sp>
    </p:spTree>
    <p:extLst>
      <p:ext uri="{BB962C8B-B14F-4D97-AF65-F5344CB8AC3E}">
        <p14:creationId xmlns:p14="http://schemas.microsoft.com/office/powerpoint/2010/main" val="100095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D1A4E-502C-4E75-85CC-9714A9D59A77}"/>
              </a:ext>
            </a:extLst>
          </p:cNvPr>
          <p:cNvSpPr>
            <a:spLocks noGrp="1"/>
          </p:cNvSpPr>
          <p:nvPr>
            <p:ph type="title"/>
          </p:nvPr>
        </p:nvSpPr>
        <p:spPr>
          <a:xfrm>
            <a:off x="7238524" y="1464074"/>
            <a:ext cx="4572000" cy="2946001"/>
          </a:xfrm>
        </p:spPr>
        <p:txBody>
          <a:bodyPr vert="horz" lIns="91440" tIns="45720" rIns="91440" bIns="45720" rtlCol="0" anchor="ctr" anchorCtr="0">
            <a:normAutofit/>
          </a:bodyPr>
          <a:lstStyle/>
          <a:p>
            <a:r>
              <a:rPr lang="en-US" sz="3200" dirty="0"/>
              <a:t>Thank you </a:t>
            </a:r>
            <a:r>
              <a:rPr lang="en-US" sz="3200"/>
              <a:t>so much</a:t>
            </a:r>
            <a:br>
              <a:rPr lang="en-US" sz="3200"/>
            </a:br>
            <a:br>
              <a:rPr lang="en-US" sz="3200" dirty="0"/>
            </a:br>
            <a:r>
              <a:rPr lang="en-US" sz="3200" dirty="0"/>
              <a:t>Hope you all enjoyed our Robot Butler.</a:t>
            </a:r>
          </a:p>
        </p:txBody>
      </p:sp>
      <p:pic>
        <p:nvPicPr>
          <p:cNvPr id="5" name="Picture 4">
            <a:extLst>
              <a:ext uri="{FF2B5EF4-FFF2-40B4-BE49-F238E27FC236}">
                <a16:creationId xmlns:a16="http://schemas.microsoft.com/office/drawing/2014/main" id="{CDDEB0CB-C12A-4CF7-C2DB-56F802A54FEA}"/>
              </a:ext>
            </a:extLst>
          </p:cNvPr>
          <p:cNvPicPr>
            <a:picLocks noChangeAspect="1"/>
          </p:cNvPicPr>
          <p:nvPr/>
        </p:nvPicPr>
        <p:blipFill rotWithShape="1">
          <a:blip r:embed="rId2">
            <a:extLst>
              <a:ext uri="{28A0092B-C50C-407E-A947-70E740481C1C}">
                <a14:useLocalDpi xmlns:a14="http://schemas.microsoft.com/office/drawing/2010/main" val="0"/>
              </a:ext>
            </a:extLst>
          </a:blip>
          <a:srcRect r="2888"/>
          <a:stretch/>
        </p:blipFill>
        <p:spPr>
          <a:xfrm>
            <a:off x="762476" y="762000"/>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37" name="Freeform: Shape 31">
            <a:extLst>
              <a:ext uri="{FF2B5EF4-FFF2-40B4-BE49-F238E27FC236}">
                <a16:creationId xmlns:a16="http://schemas.microsoft.com/office/drawing/2014/main" id="{86E3368C-B3A5-484E-8070-EC7E903F8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3">
            <a:extLst>
              <a:ext uri="{FF2B5EF4-FFF2-40B4-BE49-F238E27FC236}">
                <a16:creationId xmlns:a16="http://schemas.microsoft.com/office/drawing/2014/main" id="{72A2B9B4-6095-47C2-8BBC-4792C5C7A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48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orn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657</TotalTime>
  <Words>162</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Verdana Pro</vt:lpstr>
      <vt:lpstr>Verdana Pro Cond SemiBold</vt:lpstr>
      <vt:lpstr>TornVTI</vt:lpstr>
      <vt:lpstr>Team #3</vt:lpstr>
      <vt:lpstr>PROJECT- ROBOT BUTLER</vt:lpstr>
      <vt:lpstr>Economic Value</vt:lpstr>
      <vt:lpstr>PowerPoint Presentation</vt:lpstr>
      <vt:lpstr>How is it related to the theme.</vt:lpstr>
      <vt:lpstr>Thank you so much  Hope you all enjoyed our Robot Butler.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Hrutil Patel</dc:creator>
  <cp:lastModifiedBy>Caleb Nwokocha</cp:lastModifiedBy>
  <cp:revision>4</cp:revision>
  <dcterms:created xsi:type="dcterms:W3CDTF">2022-03-20T03:10:02Z</dcterms:created>
  <dcterms:modified xsi:type="dcterms:W3CDTF">2022-03-20T20:17:17Z</dcterms:modified>
</cp:coreProperties>
</file>