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2772-9729-48E0-A95D-42839D81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D644-A057-466D-96E8-F2601E74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3797-15AD-4E8F-B974-8321BB6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6252-1C59-40CF-9D38-A2A0367F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50D2-C094-4934-81A3-5C0A53A2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9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FC14-B485-4216-ADC9-F77F6195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1AE6-9C0D-49C5-B091-F1CE46CF0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E2AB-6903-42EF-8D11-D1C94D0F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8635-7E0B-4BE5-8E0D-6BE0FAF6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1D57-A792-4B24-81BC-23DA964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97B57-8D26-403F-9E99-9AE1B28C2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5D87-C367-4D6C-89D5-7F0AD539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1781-F89D-4544-B5D7-5A731E8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4ECC-861D-4C2F-A156-EDA3344E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917A-7B62-4FE0-A349-8161BA1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3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96AE-3760-450F-940F-1A1C3923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2A20-7593-4611-B3C3-0B2E61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8C93D-AFC7-4164-8689-46901054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1917-F301-40E4-972B-48F6C927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A013-C9B1-4523-8FCE-9A527E1D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51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A612-D82F-4DED-BBE8-ECCB454B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BCBA-331B-4F1C-ABC7-A29CE1D8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BD08-DD38-4291-A6A8-20801159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644B-ABEE-4B2C-995A-4946E650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43F5-AD6C-4D52-A40C-F06E557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809A-DD55-49D9-B0B2-86557412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AB2B-2822-4BC9-A8D5-4968CA0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F5E72-EE5D-43B7-9B19-1557806D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4207-ED69-4579-A9F7-C4139327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35263-6587-4BCC-8A48-B29A03D5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5935-3918-4893-9F90-C6CD4656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54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B5E-6D03-4AF9-A30B-BB531E3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5D7E-4194-4820-ADE1-03BCFE2B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C992-A0B7-41D3-9D94-A6E16E41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9D881-EB35-42F5-B045-810CF9E20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C8BBA-DB50-481B-B10B-D4142511E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C9B1-DA00-422D-A016-0114E51E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B54C6-FAF8-463B-9202-2B5A2EC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96100-42B5-48D4-BA07-45E42581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45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E7D4-27E1-44B7-B736-6026C396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F4FE-3D8F-41AE-89F4-E98C62A8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81A54-9037-424E-9B98-75C02AE8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7176-6085-4CF5-9991-2A4634B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6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65AC1-D210-49F9-9314-1043AE24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65EF-0D51-41BC-A74B-36252265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B0079-B748-4D48-BC25-F46E2B61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0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D9C-E8C1-4B45-9C08-40B6485C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C728-8D93-4899-8000-C352D646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D553-B448-437E-BAED-61A89193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6CB2-BA59-4CCE-B883-0C85FF3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E8625-98DF-4E4A-B79B-B7009AFA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C561-1699-4D51-BF59-6ABE078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1EFD-E0A2-40F4-B13B-D9BBD2BE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D69C5-B3C5-4E8E-859C-8277B68D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F8E1-9DA9-4A9B-B888-04C72E39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419E-C57B-4CC5-B828-9A6E27EB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6838-C2C0-4D01-AD83-0BEDE5B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8453-0C6E-4128-A2DC-0306B662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A5214-A648-427A-84CC-0D20E33B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3EB63-6892-4678-B9E1-93B4E628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A199-9D62-4C75-A3ED-83C73EA27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F5D2-13BC-4CC9-9696-DF8E5CB31E5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26B2-A5CC-4F59-9EA5-A85CB66B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4FA6-0C70-413B-B31D-FCF4846A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051D-56F8-423D-AA8C-83A2725C7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1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7A51C0E-E3F6-4203-AA0B-77831F60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Architecture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2AC9D7-6935-42DF-ACF1-210FDAE20955}"/>
              </a:ext>
            </a:extLst>
          </p:cNvPr>
          <p:cNvGrpSpPr/>
          <p:nvPr/>
        </p:nvGrpSpPr>
        <p:grpSpPr>
          <a:xfrm>
            <a:off x="2452008" y="1877319"/>
            <a:ext cx="7913597" cy="4070553"/>
            <a:chOff x="2195635" y="2150785"/>
            <a:chExt cx="7913597" cy="4070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FC07CF-6835-44D7-ADE0-4A1674AC2D93}"/>
                </a:ext>
              </a:extLst>
            </p:cNvPr>
            <p:cNvSpPr/>
            <p:nvPr/>
          </p:nvSpPr>
          <p:spPr>
            <a:xfrm>
              <a:off x="4767481" y="2977214"/>
              <a:ext cx="1452785" cy="1375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3D768-2420-459A-9AF1-10946E80CC40}"/>
                </a:ext>
              </a:extLst>
            </p:cNvPr>
            <p:cNvSpPr txBox="1"/>
            <p:nvPr/>
          </p:nvSpPr>
          <p:spPr>
            <a:xfrm>
              <a:off x="5118610" y="348048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Home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9F959-1402-4078-AB08-89AAFDEC2FDC}"/>
                </a:ext>
              </a:extLst>
            </p:cNvPr>
            <p:cNvSpPr/>
            <p:nvPr/>
          </p:nvSpPr>
          <p:spPr>
            <a:xfrm>
              <a:off x="8107713" y="2528175"/>
              <a:ext cx="877369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D9DB-7375-470E-9BA6-BE853E69B4A0}"/>
                </a:ext>
              </a:extLst>
            </p:cNvPr>
            <p:cNvSpPr/>
            <p:nvPr/>
          </p:nvSpPr>
          <p:spPr>
            <a:xfrm>
              <a:off x="3604166" y="4711363"/>
              <a:ext cx="823244" cy="715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040BC-FE93-4612-AE77-F6EEB147CBB9}"/>
                </a:ext>
              </a:extLst>
            </p:cNvPr>
            <p:cNvSpPr/>
            <p:nvPr/>
          </p:nvSpPr>
          <p:spPr>
            <a:xfrm>
              <a:off x="3182059" y="3555909"/>
              <a:ext cx="1282210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8EA669-238A-48C6-9ED4-83B7AACB36B8}"/>
                </a:ext>
              </a:extLst>
            </p:cNvPr>
            <p:cNvSpPr/>
            <p:nvPr/>
          </p:nvSpPr>
          <p:spPr>
            <a:xfrm>
              <a:off x="6663788" y="2528176"/>
              <a:ext cx="877369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EF0EC-91F3-460D-A9F3-6C9116639CBE}"/>
                </a:ext>
              </a:extLst>
            </p:cNvPr>
            <p:cNvSpPr txBox="1"/>
            <p:nvPr/>
          </p:nvSpPr>
          <p:spPr>
            <a:xfrm>
              <a:off x="6663788" y="2750147"/>
              <a:ext cx="87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project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0C515D-30E7-4FFE-AD43-EDD814AAB52F}"/>
                </a:ext>
              </a:extLst>
            </p:cNvPr>
            <p:cNvSpPr txBox="1"/>
            <p:nvPr/>
          </p:nvSpPr>
          <p:spPr>
            <a:xfrm>
              <a:off x="3192550" y="3777880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User profile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FC8249-6B4F-4219-A2E7-6691117F0C2A}"/>
                </a:ext>
              </a:extLst>
            </p:cNvPr>
            <p:cNvSpPr txBox="1"/>
            <p:nvPr/>
          </p:nvSpPr>
          <p:spPr>
            <a:xfrm>
              <a:off x="3635716" y="488430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About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E71807-AD1D-457F-B2C2-B8AEA588BCD9}"/>
                </a:ext>
              </a:extLst>
            </p:cNvPr>
            <p:cNvSpPr/>
            <p:nvPr/>
          </p:nvSpPr>
          <p:spPr>
            <a:xfrm>
              <a:off x="6663787" y="3966609"/>
              <a:ext cx="1095793" cy="743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85D71D-FE78-40F1-92AE-7120CAB8C811}"/>
                </a:ext>
              </a:extLst>
            </p:cNvPr>
            <p:cNvSpPr/>
            <p:nvPr/>
          </p:nvSpPr>
          <p:spPr>
            <a:xfrm>
              <a:off x="8321357" y="3966609"/>
              <a:ext cx="1766893" cy="743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1D59CD-EC8E-4A6D-86AA-3BF8C122913A}"/>
                </a:ext>
              </a:extLst>
            </p:cNvPr>
            <p:cNvSpPr txBox="1"/>
            <p:nvPr/>
          </p:nvSpPr>
          <p:spPr>
            <a:xfrm>
              <a:off x="8235959" y="2792548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Area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8F1562-B0F6-4236-A9FB-1BD00CDB0A7A}"/>
                </a:ext>
              </a:extLst>
            </p:cNvPr>
            <p:cNvSpPr txBox="1"/>
            <p:nvPr/>
          </p:nvSpPr>
          <p:spPr>
            <a:xfrm>
              <a:off x="6737579" y="4168421"/>
              <a:ext cx="9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AD7266-F0CA-4095-93EF-8703D92A9429}"/>
                </a:ext>
              </a:extLst>
            </p:cNvPr>
            <p:cNvSpPr txBox="1"/>
            <p:nvPr/>
          </p:nvSpPr>
          <p:spPr>
            <a:xfrm>
              <a:off x="8342338" y="4178937"/>
              <a:ext cx="176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Review &amp; submit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5C7E0-9DA1-4F4F-BE5E-40068BD6C3BC}"/>
                </a:ext>
              </a:extLst>
            </p:cNvPr>
            <p:cNvSpPr/>
            <p:nvPr/>
          </p:nvSpPr>
          <p:spPr>
            <a:xfrm>
              <a:off x="3182059" y="2150785"/>
              <a:ext cx="1282210" cy="81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3E0A59-8411-423A-B4B1-698D6484455F}"/>
                </a:ext>
              </a:extLst>
            </p:cNvPr>
            <p:cNvSpPr txBox="1"/>
            <p:nvPr/>
          </p:nvSpPr>
          <p:spPr>
            <a:xfrm>
              <a:off x="3294076" y="236495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Database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929F55-B692-42A2-AC49-466949D0B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598" y="2964060"/>
              <a:ext cx="0" cy="59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2FCECC-E873-457E-9A40-A663C697C1F9}"/>
                </a:ext>
              </a:extLst>
            </p:cNvPr>
            <p:cNvCxnSpPr/>
            <p:nvPr/>
          </p:nvCxnSpPr>
          <p:spPr>
            <a:xfrm>
              <a:off x="3604166" y="2977214"/>
              <a:ext cx="0" cy="578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31FD07-6BF5-4C68-83C5-AEA4ECF67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269" y="3962546"/>
              <a:ext cx="292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1E32EB-0B0E-4EE1-999F-E53734F12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476" y="4349352"/>
              <a:ext cx="1" cy="715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74267D-99E1-4FFC-85FD-E05BB826B041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 flipV="1">
              <a:off x="4427410" y="5068971"/>
              <a:ext cx="784452" cy="1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0BAE5-65F7-4764-9914-D3D7CD766E0D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6220266" y="3665150"/>
              <a:ext cx="88220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90EC279-D867-4EE5-B403-F877E7BB681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102472" y="3341451"/>
              <a:ext cx="1" cy="323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A33CF0-5DF5-4922-A2CF-8831E6F5D78F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7541158" y="2934813"/>
              <a:ext cx="566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6CA46E-0B71-4784-AD04-00411F499D41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8546397" y="3341450"/>
              <a:ext cx="1" cy="161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86D60B-911A-468A-A826-698F30B97743}"/>
                </a:ext>
              </a:extLst>
            </p:cNvPr>
            <p:cNvCxnSpPr/>
            <p:nvPr/>
          </p:nvCxnSpPr>
          <p:spPr>
            <a:xfrm flipH="1">
              <a:off x="7323746" y="3503300"/>
              <a:ext cx="12226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04C8C1-432F-4F7E-95F6-02D7970F3136}"/>
                </a:ext>
              </a:extLst>
            </p:cNvPr>
            <p:cNvCxnSpPr/>
            <p:nvPr/>
          </p:nvCxnSpPr>
          <p:spPr>
            <a:xfrm>
              <a:off x="7323746" y="3503300"/>
              <a:ext cx="0" cy="45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23AA4BC-2870-48AD-9959-A87EA066DF7F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7759580" y="4338461"/>
              <a:ext cx="561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6FA48-DA6C-4F70-90AF-12A60C5FBCC1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7211683" y="4710312"/>
              <a:ext cx="1" cy="12119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2BCB22D-EBCE-4F4B-8C86-F161798D3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737" y="5922236"/>
              <a:ext cx="46479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A04385-4CE4-46EE-B804-0A9C7E2A3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229" y="2762291"/>
              <a:ext cx="0" cy="3159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2CE7905-FD5A-44AE-969B-1FA270703C8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229" y="2762290"/>
              <a:ext cx="6183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9F8943-085D-4CB7-8728-3B3C538017DE}"/>
                </a:ext>
              </a:extLst>
            </p:cNvPr>
            <p:cNvCxnSpPr/>
            <p:nvPr/>
          </p:nvCxnSpPr>
          <p:spPr>
            <a:xfrm flipH="1">
              <a:off x="2195635" y="6221338"/>
              <a:ext cx="70272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57BE78-C17A-45C6-8981-92E19C18D4EF}"/>
                </a:ext>
              </a:extLst>
            </p:cNvPr>
            <p:cNvCxnSpPr/>
            <p:nvPr/>
          </p:nvCxnSpPr>
          <p:spPr>
            <a:xfrm flipV="1">
              <a:off x="2213361" y="2461189"/>
              <a:ext cx="0" cy="3760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A66A319-189F-42C3-9A2F-280B384D8FB1}"/>
                </a:ext>
              </a:extLst>
            </p:cNvPr>
            <p:cNvCxnSpPr/>
            <p:nvPr/>
          </p:nvCxnSpPr>
          <p:spPr>
            <a:xfrm>
              <a:off x="2195635" y="2452643"/>
              <a:ext cx="9864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AF5CA7A-2952-495C-89E5-AE1C556C2416}"/>
                </a:ext>
              </a:extLst>
            </p:cNvPr>
            <p:cNvCxnSpPr>
              <a:endCxn id="15" idx="2"/>
            </p:cNvCxnSpPr>
            <p:nvPr/>
          </p:nvCxnSpPr>
          <p:spPr>
            <a:xfrm flipH="1" flipV="1">
              <a:off x="9204804" y="4710312"/>
              <a:ext cx="18085" cy="151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78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Caleb Nwokocha</dc:creator>
  <cp:lastModifiedBy>Caleb Nwokocha</cp:lastModifiedBy>
  <cp:revision>2</cp:revision>
  <dcterms:created xsi:type="dcterms:W3CDTF">2022-01-19T04:23:35Z</dcterms:created>
  <dcterms:modified xsi:type="dcterms:W3CDTF">2022-01-19T04:54:10Z</dcterms:modified>
</cp:coreProperties>
</file>