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57" r:id="rId5"/>
    <p:sldId id="264" r:id="rId6"/>
    <p:sldId id="260" r:id="rId7"/>
    <p:sldId id="262" r:id="rId8"/>
    <p:sldId id="259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F39D-4BCA-4EEE-B3DA-0217989F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943FF-37AA-423F-85E8-1094207F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0CCA-1AA9-4C06-9B7E-675F509C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7833-FE16-4E6E-A6B3-27146C3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BC14-809B-4D81-917D-4D1BA922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26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E098-68FD-4548-9E36-346104A4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2393-61A5-444E-880A-B6188775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90A1-8AAD-4FC0-831A-169DD7AC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564-4002-48DA-B8DA-588ECC9F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B9F4-D612-4DB6-8EE8-FA2677E9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09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8DB2-5DDC-49DE-BA11-F154B3F1C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E932B-1388-44FB-9A75-02252422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5223-122C-4AC7-92FE-C68BAAD2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C199-80DB-440E-8854-D95C0F9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1C2B-5C55-4FED-B4E5-4F29E8D9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0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9C20-C36A-4B0C-B4D3-F8E94EF1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ADF9-2596-436A-8AF0-F2DA0C01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1C0-B3F2-4B9F-858D-445979A6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9B9E-9506-4B98-B8F5-26B8F59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757C-16C3-40ED-8EEB-CFC1BFAB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50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EB3B-6383-404E-B074-CCAC3A0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B275-DF98-4A7C-9762-F811C563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FC0EB-A71F-4660-B40B-5B65DA8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D96A-0D69-4A16-B90A-F4EF3916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05D9-28EC-4632-90DF-8AFBAB1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64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D772-8B7F-4B3C-B7E5-736811B1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90DB-D7DB-4B18-86FB-D2657B72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45E6-7611-45AB-A7E8-2E60014B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196A-98B3-4983-B411-6BBC3CE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ACF6-806E-4756-8385-DD5ED47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00ABC-1BC3-4D0E-9FB4-46B1DF08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4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50E9-352B-4AFF-81B8-EAF395F1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3138-1BC2-4CCB-A01B-7262DF7B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AF6-3BB5-4DBA-BF30-9C093B2F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8E11D-F8B2-4CE4-AF8E-507FCB9DB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BE301-09AD-47E2-94B3-ACA073298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E9F35-0BDE-4DC5-8265-8F30FB45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B36D-0962-4DD3-958C-244550D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0DB63-3A44-406B-A3C6-15A71D8E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1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A4BE-9ADB-4558-97B2-494D9B15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7065C-DE02-4538-AFF6-FF1C1DAE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2377-8886-471F-8044-12D7FAD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7D7A5-E608-478A-9CC8-20AF97F6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64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9B811-9D37-4BBE-961E-051821E7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B8365-6A0F-420A-A534-0C71AF71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E867-0B1A-474C-9AD7-436DB8B6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43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F52-8246-40C0-BC5C-21AC9B14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1A02-D6E0-4D13-9B2C-73026C4B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A82D-489B-431B-AB62-1B18120D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29E9-3CE8-4176-8A9A-07858F9B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0AF1D-2661-4411-A684-FCC202BE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08F1A-7B87-4976-BE77-425BB2D7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6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34F-FFC7-42A7-A34C-BB425DA2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42D6C-CFEA-4B10-B299-AEF8E17E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41E0-91B1-450D-A711-A695FF81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C9DE-3F6F-4CBC-8073-2F28AE70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2BF1-0FED-4976-B211-84B396A9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E8A67-1E1A-4F6C-BFCB-CBF7B6C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2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FA2FF-F13D-490B-84DD-7ACF8521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EA07-4A18-4F48-AB9C-A9464050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4E6A-34D4-4278-811E-0B092F9A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FAC3-637C-4CF0-9F2A-CA524E607961}" type="datetimeFigureOut">
              <a:rPr lang="en-CA" smtClean="0"/>
              <a:t>18-Jan-2022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1319-650C-405C-815E-027C2C6A9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D015-FF66-43EC-9496-6C9A4898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190F-4738-4FE5-A1E7-F637D4566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8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stadbuilder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EFA-1F2E-49D0-B6C8-B66A6D84F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Harstad</a:t>
            </a:r>
            <a:r>
              <a:rPr lang="en-CA" dirty="0"/>
              <a:t> Builders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59E57-183C-4F75-B9C8-80FE13B3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859"/>
            <a:ext cx="9144000" cy="1655762"/>
          </a:xfrm>
        </p:spPr>
        <p:txBody>
          <a:bodyPr/>
          <a:lstStyle/>
          <a:p>
            <a:r>
              <a:rPr lang="en-CA" dirty="0"/>
              <a:t>Caleb Nwokocha</a:t>
            </a:r>
          </a:p>
        </p:txBody>
      </p:sp>
    </p:spTree>
    <p:extLst>
      <p:ext uri="{BB962C8B-B14F-4D97-AF65-F5344CB8AC3E}">
        <p14:creationId xmlns:p14="http://schemas.microsoft.com/office/powerpoint/2010/main" val="155403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&amp; Submit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706784-7F65-47EC-8E09-8426AD191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091" y="1827925"/>
            <a:ext cx="2443818" cy="43467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AA4057-BFE3-4B80-A605-EC8C18B70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TODO:</a:t>
            </a:r>
          </a:p>
          <a:p>
            <a:r>
              <a:rPr lang="en-CA" dirty="0"/>
              <a:t>Implement database</a:t>
            </a:r>
          </a:p>
          <a:p>
            <a:r>
              <a:rPr lang="en-CA" dirty="0"/>
              <a:t>Retrieve and display project details here for review and submission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8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4E8-C58A-4003-BA47-6EB3306B5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This is the first page that appear when client open the app</a:t>
            </a:r>
          </a:p>
          <a:p>
            <a:r>
              <a:rPr lang="en-CA" dirty="0"/>
              <a:t>Ignore the item in the </a:t>
            </a:r>
            <a:r>
              <a:rPr lang="en-CA" dirty="0">
                <a:solidFill>
                  <a:srgbClr val="FF0000"/>
                </a:solidFill>
              </a:rPr>
              <a:t>red </a:t>
            </a:r>
            <a:r>
              <a:rPr lang="en-CA" dirty="0"/>
              <a:t>box. That’s due to software emulation.</a:t>
            </a: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4C2569BC-5DFB-468B-B21C-EA1E0F763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8" y="1825625"/>
            <a:ext cx="2446404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1C2D5D-BC12-42FD-AC26-C668AAD54602}"/>
              </a:ext>
            </a:extLst>
          </p:cNvPr>
          <p:cNvCxnSpPr>
            <a:cxnSpLocks/>
          </p:cNvCxnSpPr>
          <p:nvPr/>
        </p:nvCxnSpPr>
        <p:spPr>
          <a:xfrm>
            <a:off x="7474591" y="5897461"/>
            <a:ext cx="2583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FE400-F169-40F7-9874-53242053DC16}"/>
              </a:ext>
            </a:extLst>
          </p:cNvPr>
          <p:cNvCxnSpPr>
            <a:cxnSpLocks/>
          </p:cNvCxnSpPr>
          <p:nvPr/>
        </p:nvCxnSpPr>
        <p:spPr>
          <a:xfrm>
            <a:off x="7474591" y="6195139"/>
            <a:ext cx="2583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378814-C605-4A99-BF4A-22CB7DE58EFA}"/>
              </a:ext>
            </a:extLst>
          </p:cNvPr>
          <p:cNvCxnSpPr>
            <a:cxnSpLocks/>
          </p:cNvCxnSpPr>
          <p:nvPr/>
        </p:nvCxnSpPr>
        <p:spPr>
          <a:xfrm flipH="1">
            <a:off x="7467600" y="5897461"/>
            <a:ext cx="1" cy="297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60AD56-2BFB-4B21-BE96-4ECF627D2BE0}"/>
              </a:ext>
            </a:extLst>
          </p:cNvPr>
          <p:cNvCxnSpPr>
            <a:cxnSpLocks/>
          </p:cNvCxnSpPr>
          <p:nvPr/>
        </p:nvCxnSpPr>
        <p:spPr>
          <a:xfrm>
            <a:off x="10058400" y="5897461"/>
            <a:ext cx="0" cy="297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4E8-C58A-4003-BA47-6EB3306B5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Second page after the splash page</a:t>
            </a:r>
          </a:p>
          <a:p>
            <a:r>
              <a:rPr lang="en-CA" dirty="0"/>
              <a:t>This page has three buttons</a:t>
            </a:r>
          </a:p>
          <a:p>
            <a:r>
              <a:rPr lang="en-CA" dirty="0"/>
              <a:t>A = Area page</a:t>
            </a:r>
          </a:p>
          <a:p>
            <a:r>
              <a:rPr lang="en-CA" dirty="0"/>
              <a:t>P = Profile page</a:t>
            </a:r>
          </a:p>
          <a:p>
            <a:r>
              <a:rPr lang="en-CA" dirty="0"/>
              <a:t>Ab = About page</a:t>
            </a:r>
          </a:p>
        </p:txBody>
      </p:sp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BE0E1FF-0CD3-464F-BD05-650EDEFD5B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8" y="1825625"/>
            <a:ext cx="2446404" cy="4351338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D2882F-5B1C-484D-8474-7A403D3C5C3B}"/>
              </a:ext>
            </a:extLst>
          </p:cNvPr>
          <p:cNvCxnSpPr/>
          <p:nvPr/>
        </p:nvCxnSpPr>
        <p:spPr>
          <a:xfrm>
            <a:off x="9496338" y="3917659"/>
            <a:ext cx="1090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C3BF8C-EE92-4013-AAD3-9F4ED541A3DE}"/>
              </a:ext>
            </a:extLst>
          </p:cNvPr>
          <p:cNvCxnSpPr/>
          <p:nvPr/>
        </p:nvCxnSpPr>
        <p:spPr>
          <a:xfrm>
            <a:off x="9496338" y="4454554"/>
            <a:ext cx="1090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B7F3DF-4162-49E5-82E9-19EE19B9D454}"/>
              </a:ext>
            </a:extLst>
          </p:cNvPr>
          <p:cNvSpPr txBox="1"/>
          <p:nvPr/>
        </p:nvSpPr>
        <p:spPr>
          <a:xfrm>
            <a:off x="10556653" y="3732993"/>
            <a:ext cx="32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FE61F-4F7E-4503-9F78-FC129B5D9701}"/>
              </a:ext>
            </a:extLst>
          </p:cNvPr>
          <p:cNvSpPr txBox="1"/>
          <p:nvPr/>
        </p:nvSpPr>
        <p:spPr>
          <a:xfrm>
            <a:off x="10556654" y="4269888"/>
            <a:ext cx="32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EB958-6B08-49DB-93FE-3F38BC7E3DE3}"/>
              </a:ext>
            </a:extLst>
          </p:cNvPr>
          <p:cNvCxnSpPr/>
          <p:nvPr/>
        </p:nvCxnSpPr>
        <p:spPr>
          <a:xfrm>
            <a:off x="9940954" y="5964572"/>
            <a:ext cx="73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BF2038-4CDB-4302-94F4-A5FB9D2C560C}"/>
              </a:ext>
            </a:extLst>
          </p:cNvPr>
          <p:cNvSpPr txBox="1"/>
          <p:nvPr/>
        </p:nvSpPr>
        <p:spPr>
          <a:xfrm>
            <a:off x="10662654" y="577529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35702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C803FE-4301-4027-8588-7E83A9D8C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091" y="1825625"/>
            <a:ext cx="2443818" cy="4351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AB521F-0404-47C9-8AA9-EA0BDC169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This is About page, Ab</a:t>
            </a:r>
          </a:p>
          <a:p>
            <a:r>
              <a:rPr lang="en-CA" dirty="0"/>
              <a:t>Source: </a:t>
            </a:r>
            <a:r>
              <a:rPr lang="en-CA" dirty="0">
                <a:hlinkClick r:id="rId3"/>
              </a:rPr>
              <a:t>https://www.harstadbuilders.com/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5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2CC2FD-54E8-49D9-B07D-027D41A22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091" y="1825625"/>
            <a:ext cx="2443818" cy="4351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B969B-6235-4AFB-BA37-D7F425C352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This is Profile page, P</a:t>
            </a:r>
          </a:p>
          <a:p>
            <a:r>
              <a:rPr lang="en-CA" dirty="0"/>
              <a:t>Where clients setup their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971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4E8-C58A-4003-BA47-6EB3306B5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Area page, A</a:t>
            </a:r>
          </a:p>
          <a:p>
            <a:r>
              <a:rPr lang="en-CA" dirty="0"/>
              <a:t>Showing eight buttons in grid form</a:t>
            </a:r>
          </a:p>
          <a:p>
            <a:r>
              <a:rPr lang="en-CA" dirty="0"/>
              <a:t>S = Services page</a:t>
            </a:r>
          </a:p>
          <a:p>
            <a:r>
              <a:rPr lang="en-CA" dirty="0"/>
              <a:t>When tap, jump to S</a:t>
            </a:r>
          </a:p>
          <a:p>
            <a:endParaRPr lang="en-CA" dirty="0"/>
          </a:p>
        </p:txBody>
      </p:sp>
      <p:pic>
        <p:nvPicPr>
          <p:cNvPr id="10" name="Content Placeholder 9" descr="A picture containing text, indoor, appliance, several&#10;&#10;Description automatically generated">
            <a:extLst>
              <a:ext uri="{FF2B5EF4-FFF2-40B4-BE49-F238E27FC236}">
                <a16:creationId xmlns:a16="http://schemas.microsoft.com/office/drawing/2014/main" id="{7863A3DE-9488-497A-8254-18ECB4C92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8" y="1825625"/>
            <a:ext cx="2446404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1F0907-C26A-48FB-A448-FD1D4DF9C819}"/>
              </a:ext>
            </a:extLst>
          </p:cNvPr>
          <p:cNvSpPr txBox="1"/>
          <p:nvPr/>
        </p:nvSpPr>
        <p:spPr>
          <a:xfrm>
            <a:off x="6715741" y="4089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0B5CD-1814-413E-A19F-590EAF98D45E}"/>
              </a:ext>
            </a:extLst>
          </p:cNvPr>
          <p:cNvSpPr txBox="1"/>
          <p:nvPr/>
        </p:nvSpPr>
        <p:spPr>
          <a:xfrm>
            <a:off x="10413206" y="40938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0D4BC-919F-4F25-9005-AADD2A4DC2B2}"/>
              </a:ext>
            </a:extLst>
          </p:cNvPr>
          <p:cNvCxnSpPr>
            <a:cxnSpLocks/>
          </p:cNvCxnSpPr>
          <p:nvPr/>
        </p:nvCxnSpPr>
        <p:spPr>
          <a:xfrm>
            <a:off x="10030272" y="2789312"/>
            <a:ext cx="363195" cy="142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9912E6-1F6B-4EEE-97B6-6798A76CAF1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050011" y="3884103"/>
            <a:ext cx="363195" cy="39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D63845-2E78-4618-98BD-8B091A3F662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50011" y="4278494"/>
            <a:ext cx="363195" cy="59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0C04A2-CD79-47BA-AA3B-1155AD996255}"/>
              </a:ext>
            </a:extLst>
          </p:cNvPr>
          <p:cNvCxnSpPr>
            <a:cxnSpLocks/>
          </p:cNvCxnSpPr>
          <p:nvPr/>
        </p:nvCxnSpPr>
        <p:spPr>
          <a:xfrm flipV="1">
            <a:off x="10058400" y="4337271"/>
            <a:ext cx="363195" cy="144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3AB895-FE1A-4CEB-BAB9-11F05D4139E0}"/>
              </a:ext>
            </a:extLst>
          </p:cNvPr>
          <p:cNvCxnSpPr>
            <a:endCxn id="14" idx="3"/>
          </p:cNvCxnSpPr>
          <p:nvPr/>
        </p:nvCxnSpPr>
        <p:spPr>
          <a:xfrm flipH="1">
            <a:off x="7006205" y="2789312"/>
            <a:ext cx="468386" cy="148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CDC5CA-E71E-4D77-BEBE-98C71E0D793B}"/>
              </a:ext>
            </a:extLst>
          </p:cNvPr>
          <p:cNvCxnSpPr>
            <a:cxnSpLocks/>
          </p:cNvCxnSpPr>
          <p:nvPr/>
        </p:nvCxnSpPr>
        <p:spPr>
          <a:xfrm flipH="1">
            <a:off x="7023367" y="3695432"/>
            <a:ext cx="489523" cy="61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FAB241-A1A7-4120-8CF5-19D035A6A84A}"/>
              </a:ext>
            </a:extLst>
          </p:cNvPr>
          <p:cNvCxnSpPr>
            <a:cxnSpLocks/>
          </p:cNvCxnSpPr>
          <p:nvPr/>
        </p:nvCxnSpPr>
        <p:spPr>
          <a:xfrm flipH="1" flipV="1">
            <a:off x="7023367" y="4303661"/>
            <a:ext cx="461395" cy="5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A820A0-6689-4677-891B-5C9945FC9A8D}"/>
              </a:ext>
            </a:extLst>
          </p:cNvPr>
          <p:cNvCxnSpPr>
            <a:cxnSpLocks/>
          </p:cNvCxnSpPr>
          <p:nvPr/>
        </p:nvCxnSpPr>
        <p:spPr>
          <a:xfrm flipH="1" flipV="1">
            <a:off x="6992950" y="4366606"/>
            <a:ext cx="461395" cy="142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4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EC1903-4FD7-4685-A9A4-AF6FEC937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091" y="1825625"/>
            <a:ext cx="2443818" cy="435133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ECDDAB-D219-4816-99BB-80C931599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This is Services page</a:t>
            </a:r>
          </a:p>
          <a:p>
            <a:r>
              <a:rPr lang="en-CA" dirty="0"/>
              <a:t>Tap the any of the </a:t>
            </a:r>
            <a:r>
              <a:rPr lang="en-CA" b="1" dirty="0"/>
              <a:t>objects</a:t>
            </a:r>
            <a:r>
              <a:rPr lang="en-CA" dirty="0"/>
              <a:t> to open a drop-down menu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F3379-BE5B-447F-A007-20E9EF54F812}"/>
              </a:ext>
            </a:extLst>
          </p:cNvPr>
          <p:cNvCxnSpPr>
            <a:cxnSpLocks/>
          </p:cNvCxnSpPr>
          <p:nvPr/>
        </p:nvCxnSpPr>
        <p:spPr>
          <a:xfrm flipH="1">
            <a:off x="9697673" y="2097247"/>
            <a:ext cx="1249961" cy="8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5165F6-5C24-41DD-8907-5B2FA81237CB}"/>
              </a:ext>
            </a:extLst>
          </p:cNvPr>
          <p:cNvCxnSpPr>
            <a:cxnSpLocks/>
          </p:cNvCxnSpPr>
          <p:nvPr/>
        </p:nvCxnSpPr>
        <p:spPr>
          <a:xfrm flipH="1">
            <a:off x="7902430" y="2097247"/>
            <a:ext cx="3045203" cy="93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5F8735-76B6-4A79-87ED-BCA360E80BC2}"/>
              </a:ext>
            </a:extLst>
          </p:cNvPr>
          <p:cNvSpPr txBox="1"/>
          <p:nvPr/>
        </p:nvSpPr>
        <p:spPr>
          <a:xfrm>
            <a:off x="10947633" y="182562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8630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6650D7-2B40-4167-92C8-8B5FD120FD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091" y="1825625"/>
            <a:ext cx="2443818" cy="43513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8DE630-23AF-459E-A5CE-EEE352C37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Service page</a:t>
            </a:r>
          </a:p>
          <a:p>
            <a:r>
              <a:rPr lang="en-CA" dirty="0"/>
              <a:t>There is scrollable drop-down menu that show selectable items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C1D02-DA97-476F-B079-9C7AAC537D7C}"/>
              </a:ext>
            </a:extLst>
          </p:cNvPr>
          <p:cNvCxnSpPr>
            <a:cxnSpLocks/>
          </p:cNvCxnSpPr>
          <p:nvPr/>
        </p:nvCxnSpPr>
        <p:spPr>
          <a:xfrm>
            <a:off x="10038432" y="3733102"/>
            <a:ext cx="752607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38399B-01DC-424E-8A67-FB91DEEE0D1F}"/>
              </a:ext>
            </a:extLst>
          </p:cNvPr>
          <p:cNvCxnSpPr>
            <a:cxnSpLocks/>
          </p:cNvCxnSpPr>
          <p:nvPr/>
        </p:nvCxnSpPr>
        <p:spPr>
          <a:xfrm>
            <a:off x="10041622" y="3992905"/>
            <a:ext cx="7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43EDC-6CBA-4626-8F36-262835F69E3C}"/>
              </a:ext>
            </a:extLst>
          </p:cNvPr>
          <p:cNvCxnSpPr>
            <a:cxnSpLocks/>
          </p:cNvCxnSpPr>
          <p:nvPr/>
        </p:nvCxnSpPr>
        <p:spPr>
          <a:xfrm flipV="1">
            <a:off x="10038432" y="4108364"/>
            <a:ext cx="699084" cy="1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F562D3-220D-4CFE-AB9E-3028828E2C26}"/>
              </a:ext>
            </a:extLst>
          </p:cNvPr>
          <p:cNvSpPr txBox="1"/>
          <p:nvPr/>
        </p:nvSpPr>
        <p:spPr>
          <a:xfrm>
            <a:off x="10791039" y="3741112"/>
            <a:ext cx="117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Selectable items</a:t>
            </a:r>
          </a:p>
        </p:txBody>
      </p:sp>
    </p:spTree>
    <p:extLst>
      <p:ext uri="{BB962C8B-B14F-4D97-AF65-F5344CB8AC3E}">
        <p14:creationId xmlns:p14="http://schemas.microsoft.com/office/powerpoint/2010/main" val="21753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982-8E0F-4650-954D-E98A5A9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4E8-C58A-4003-BA47-6EB3306B5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Service page</a:t>
            </a:r>
          </a:p>
          <a:p>
            <a:r>
              <a:rPr lang="en-CA" dirty="0"/>
              <a:t>Clients can add special note as project details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918704-3577-4A36-9C74-766389DE0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091" y="1825625"/>
            <a:ext cx="2443818" cy="43513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691-5E9E-4403-802E-0AEAD4B041CC}"/>
              </a:ext>
            </a:extLst>
          </p:cNvPr>
          <p:cNvCxnSpPr/>
          <p:nvPr/>
        </p:nvCxnSpPr>
        <p:spPr>
          <a:xfrm>
            <a:off x="8145710" y="3296873"/>
            <a:ext cx="2382473" cy="135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4D32D-49B7-44FD-B524-1E8248391687}"/>
              </a:ext>
            </a:extLst>
          </p:cNvPr>
          <p:cNvCxnSpPr/>
          <p:nvPr/>
        </p:nvCxnSpPr>
        <p:spPr>
          <a:xfrm>
            <a:off x="8716161" y="3296873"/>
            <a:ext cx="1812022" cy="125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34F594-116C-4800-966D-DC8F8823C5A1}"/>
              </a:ext>
            </a:extLst>
          </p:cNvPr>
          <p:cNvSpPr txBox="1"/>
          <p:nvPr/>
        </p:nvSpPr>
        <p:spPr>
          <a:xfrm>
            <a:off x="10528183" y="442089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Selections</a:t>
            </a:r>
          </a:p>
        </p:txBody>
      </p:sp>
    </p:spTree>
    <p:extLst>
      <p:ext uri="{BB962C8B-B14F-4D97-AF65-F5344CB8AC3E}">
        <p14:creationId xmlns:p14="http://schemas.microsoft.com/office/powerpoint/2010/main" val="264355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Harstad Builders Mobile App</vt:lpstr>
      <vt:lpstr>Splash</vt:lpstr>
      <vt:lpstr>Home</vt:lpstr>
      <vt:lpstr>About</vt:lpstr>
      <vt:lpstr>Profile</vt:lpstr>
      <vt:lpstr>Area</vt:lpstr>
      <vt:lpstr>Services</vt:lpstr>
      <vt:lpstr>Services </vt:lpstr>
      <vt:lpstr>Services</vt:lpstr>
      <vt:lpstr>Review &amp; Submit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Harstad Builders Mobile App</dc:title>
  <dc:creator>Caleb Nwokocha</dc:creator>
  <cp:lastModifiedBy>Caleb Nwokocha</cp:lastModifiedBy>
  <cp:revision>1</cp:revision>
  <dcterms:created xsi:type="dcterms:W3CDTF">2022-01-19T01:48:51Z</dcterms:created>
  <dcterms:modified xsi:type="dcterms:W3CDTF">2022-01-19T03:52:25Z</dcterms:modified>
</cp:coreProperties>
</file>