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3DE8B-FA94-4D38-B9DF-DC7D8600FBD3}" type="datetimeFigureOut">
              <a:rPr lang="en-CA" smtClean="0"/>
              <a:t>05-Feb-2022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2AAA2-B4DD-4470-8ADF-A696F88E9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982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B37B-C93D-434E-8519-D54B4F8FC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C3E2C-8F85-43B1-A08F-D653156FA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192BC-77ED-4666-B302-6DA7275B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502A-5F37-4DDB-B3CB-EA5E06AB8B8A}" type="datetime1">
              <a:rPr lang="en-CA" smtClean="0"/>
              <a:t>05-Feb-2022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BDA85-9F3E-4304-AE7F-61702A2D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Harstad Builders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E9642-1119-430A-8BE2-1D73A671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8B86-B056-48CB-9381-CB1BBB3269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72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8D82-B148-4D5F-A07C-3F197CA6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B144D-8DA3-49B0-ABFF-D68F774EC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CB99C-EC60-4C6F-B55E-56A01ECE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815A-F01A-4825-B11A-A32BCAD446CB}" type="datetime1">
              <a:rPr lang="en-CA" smtClean="0"/>
              <a:t>05-Feb-2022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3AD79-DFD2-4C8D-95B7-A64EB629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Harstad Builders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40A5E-ED94-4DA1-BF85-FD7BD010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8B86-B056-48CB-9381-CB1BBB3269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67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F7311-F9AF-444B-B6E7-7CF097194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B800B-BEBE-4772-8FB6-A284C8BA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BD8D0-7308-4A3F-9D29-BC4198B3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FB7C-D794-4EE5-B1DC-008354E3DBB6}" type="datetime1">
              <a:rPr lang="en-CA" smtClean="0"/>
              <a:t>05-Feb-2022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A0BAA-FBE6-4E96-AB85-DFF798E9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Harstad Builders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31169-323F-4022-B388-279D71A5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8B86-B056-48CB-9381-CB1BBB3269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66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D821-AF46-489B-A8DA-2AEB3EB0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AE942-8533-4A25-8B0C-8F486CB88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02CB6-02A5-409E-9938-A48BE0D2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0212-D878-487C-8159-D6C65635967E}" type="datetime1">
              <a:rPr lang="en-CA" smtClean="0"/>
              <a:t>05-Feb-2022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2702A-2D25-4B46-806D-B7EC50C6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Harstad Builders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7FA33-A3A5-41CA-87E2-7FEE4974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8B86-B056-48CB-9381-CB1BBB3269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226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BA49-5BA1-42C9-AF94-D8B22CFA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387F-D125-4F12-B17C-4284D1E23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DBDBB-345B-4FDC-8FD8-B87051DB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B577-E130-421E-90AC-D79B6370D828}" type="datetime1">
              <a:rPr lang="en-CA" smtClean="0"/>
              <a:t>05-Feb-2022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F1EC6-3F50-4136-90DA-65A912BE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Harstad Builders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0F68-35A0-41C9-96BB-514E237A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8B86-B056-48CB-9381-CB1BBB3269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17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9A2C-88F6-490A-BE2C-0B84E6E2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9D96D-D6D2-41FA-84E0-A34ACFB4B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62DD8-7ACD-46F9-BB08-473C6342E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D3298-F59C-451B-8417-A21681D8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A815-4B83-4837-B6FD-9E6E5E441557}" type="datetime1">
              <a:rPr lang="en-CA" smtClean="0"/>
              <a:t>05-Feb-2022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D5CD1-4F7C-4F79-9D15-B4970775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Harstad Builders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11661-F1BD-4A9D-B10A-507506D9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8B86-B056-48CB-9381-CB1BBB3269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11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D5B7-7A7B-4EF7-9FCA-DB46BD6C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59D7E-74BC-4EEE-BDBB-D1C889185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3B1C8-C661-485A-970A-2798E4F52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7894C-ABD9-4A5F-AB7C-DD6669A5B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B2A59-0E15-42C7-8851-EB70A98DC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C7DCB-6D06-4164-B2D0-ACEFEA3A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61A8-C097-4925-91DF-DBA98CB10D9C}" type="datetime1">
              <a:rPr lang="en-CA" smtClean="0"/>
              <a:t>05-Feb-2022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F847E-3D2B-4651-8BE0-13C22C93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Harstad Builders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96127-0630-48B5-AD15-47B36BB9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8B86-B056-48CB-9381-CB1BBB3269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67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A0A4-0C4C-460A-B9EB-E61D16F4D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7BF8F-5E8C-46F9-9E2B-5D850DF6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6A27-BB14-43ED-A178-0B48603D89C2}" type="datetime1">
              <a:rPr lang="en-CA" smtClean="0"/>
              <a:t>05-Feb-2022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B0AA0-DA4E-4C0D-97C2-14FA68DE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Harstad Builders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F9D6E-8295-47A8-A175-066BDB03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8B86-B056-48CB-9381-CB1BBB3269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62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799CD-6ECA-40C5-ACDB-4D23E4A4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1E6E-02C2-4BBF-A236-605A93DF029A}" type="datetime1">
              <a:rPr lang="en-CA" smtClean="0"/>
              <a:t>05-Feb-2022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C9E92-2DDB-4E7F-BC61-0B22E033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Harstad Builders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668F0-3C53-4304-8F78-DCBAA18B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8B86-B056-48CB-9381-CB1BBB3269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31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962C-00FF-42B6-B005-8569CEA1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3526-C791-46C3-8A0C-FA1E47249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F1119-6E4E-4388-B776-D74345E1F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87DB1-6040-48F5-98C5-4208B10A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06A2-7A21-4194-BA73-531B596552DF}" type="datetime1">
              <a:rPr lang="en-CA" smtClean="0"/>
              <a:t>05-Feb-2022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26A01-2156-4D0E-A650-B0785F70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Harstad Builders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FB339-8EF8-4625-9A7A-27F48736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8B86-B056-48CB-9381-CB1BBB3269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87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BED5-0C1F-4D36-85B3-C931D683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F8119-44F9-4747-96DA-08FB4DC9F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01693-1803-4502-9FBF-09E75B96B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300E1-312C-4728-BAD6-AB44807B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3DC7-5E17-4990-AACF-8E29BD94D8D7}" type="datetime1">
              <a:rPr lang="en-CA" smtClean="0"/>
              <a:t>05-Feb-2022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2777C-B65E-4150-93A7-8D2379B2D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Harstad Builders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C9F8A-4275-4C70-BB70-24100814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8B86-B056-48CB-9381-CB1BBB3269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4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7DDA2-95AA-464A-ADD0-59755250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29C66-617F-440E-A157-69E170CB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672BB-644D-4D9D-9754-A178ED649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DF547-A6A3-4426-A909-B8C3EE7BA8F6}" type="datetime1">
              <a:rPr lang="en-CA" smtClean="0"/>
              <a:t>05-Feb-2022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67344-038A-4E67-8953-49D4018ED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Harstad Builders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F6BF9-5B4B-4746-BAE1-B94D018FE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F8B86-B056-48CB-9381-CB1BBB3269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73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arrell@harstadbuilders.com" TargetMode="External"/><Relationship Id="rId2" Type="http://schemas.openxmlformats.org/officeDocument/2006/relationships/hyperlink" Target="mailto:hello@harstadbuilders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8875-A396-4FB2-9981-C8ECFA7EE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4538"/>
            <a:ext cx="9144000" cy="2387600"/>
          </a:xfrm>
        </p:spPr>
        <p:txBody>
          <a:bodyPr/>
          <a:lstStyle/>
          <a:p>
            <a:r>
              <a:rPr lang="en-CA"/>
              <a:t>Good afternoon,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FC8E4-C283-4349-9BB3-FCC2D036D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99489"/>
            <a:ext cx="9144000" cy="1655762"/>
          </a:xfrm>
        </p:spPr>
        <p:txBody>
          <a:bodyPr/>
          <a:lstStyle/>
          <a:p>
            <a:r>
              <a:rPr lang="en-CA"/>
              <a:t>Welcome to Harstad Builders</a:t>
            </a:r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5E33B-A876-499B-8396-BD116A7B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C1C0-5C6D-499C-896B-C05F588E169C}" type="datetime1">
              <a:rPr lang="en-CA" smtClean="0"/>
              <a:t>05-Feb-2022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9F268-92BB-4003-8092-62E2C861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Harstad Builders</a:t>
            </a:r>
          </a:p>
        </p:txBody>
      </p:sp>
    </p:spTree>
    <p:extLst>
      <p:ext uri="{BB962C8B-B14F-4D97-AF65-F5344CB8AC3E}">
        <p14:creationId xmlns:p14="http://schemas.microsoft.com/office/powerpoint/2010/main" val="221765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6E29-00B5-41F2-A4BA-712F40C1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Construction company in Winnipeg, MB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535586-CDDB-4B0F-BC95-3880500025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76 Sweetwater Bay</a:t>
            </a:r>
          </a:p>
          <a:p>
            <a:r>
              <a:rPr lang="en-CA" dirty="0"/>
              <a:t>Garage ≡ Shop</a:t>
            </a:r>
          </a:p>
          <a:p>
            <a:endParaRPr lang="en-CA" dirty="0"/>
          </a:p>
        </p:txBody>
      </p:sp>
      <p:pic>
        <p:nvPicPr>
          <p:cNvPr id="12" name="Content Placeholder 11" descr="A black truck parked in front of a house&#10;&#10;Description automatically generated with medium confidence">
            <a:extLst>
              <a:ext uri="{FF2B5EF4-FFF2-40B4-BE49-F238E27FC236}">
                <a16:creationId xmlns:a16="http://schemas.microsoft.com/office/drawing/2014/main" id="{FBD37B86-18FF-42CC-A65E-B4F8FFD2C6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735" y="1825625"/>
            <a:ext cx="4342529" cy="4351338"/>
          </a:xfrm>
          <a:effectLst>
            <a:glow>
              <a:schemeClr val="accent1">
                <a:alpha val="92000"/>
              </a:schemeClr>
            </a:glow>
            <a:outerShdw blurRad="50800" dist="50800" dir="5400000" sx="1000" sy="1000" algn="ctr" rotWithShape="0">
              <a:srgbClr val="000000">
                <a:alpha val="43137"/>
              </a:srgbClr>
            </a:outerShdw>
            <a:reflection stA="45000" endPos="17000" dir="5400000" sy="-100000" algn="bl" rotWithShape="0"/>
            <a:softEdge rad="3810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8AD1-C9DB-4632-99EB-B89EFA07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0212-D878-487C-8159-D6C65635967E}" type="datetime1">
              <a:rPr lang="en-CA" smtClean="0"/>
              <a:t>05-Feb-2022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1DF85-C3DB-4DCF-91A0-D55749EC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Harstad Builders</a:t>
            </a:r>
          </a:p>
        </p:txBody>
      </p:sp>
    </p:spTree>
    <p:extLst>
      <p:ext uri="{BB962C8B-B14F-4D97-AF65-F5344CB8AC3E}">
        <p14:creationId xmlns:p14="http://schemas.microsoft.com/office/powerpoint/2010/main" val="75772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CF41-64E8-4B61-B5CA-D1D9ABF5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49C21-76FD-4EF0-AB12-1BF17D0C5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Telephone: 2049799618, 2044301220</a:t>
            </a:r>
          </a:p>
          <a:p>
            <a:r>
              <a:rPr lang="en-CA" dirty="0"/>
              <a:t>Email: </a:t>
            </a:r>
            <a:r>
              <a:rPr lang="en-CA" dirty="0">
                <a:hlinkClick r:id="rId2"/>
              </a:rPr>
              <a:t>hello@harstadbuilders.com</a:t>
            </a:r>
            <a:r>
              <a:rPr lang="en-CA" dirty="0"/>
              <a:t>, </a:t>
            </a:r>
            <a:r>
              <a:rPr lang="en-CA" dirty="0">
                <a:hlinkClick r:id="rId3"/>
              </a:rPr>
              <a:t>darrell@harstadbuilders.com</a:t>
            </a:r>
            <a:endParaRPr lang="en-CA" dirty="0"/>
          </a:p>
          <a:p>
            <a:r>
              <a:rPr lang="en-CA" dirty="0"/>
              <a:t>Website: https://www.harstadbuilders.com/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9D01D-5E2C-40A8-B2AC-4337255B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0212-D878-487C-8159-D6C65635967E}" type="datetime1">
              <a:rPr lang="en-CA" smtClean="0"/>
              <a:t>05-Feb-2022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B1D2C-FF63-49FF-BE2A-0603F93B3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Harstad Builders</a:t>
            </a:r>
          </a:p>
        </p:txBody>
      </p:sp>
    </p:spTree>
    <p:extLst>
      <p:ext uri="{BB962C8B-B14F-4D97-AF65-F5344CB8AC3E}">
        <p14:creationId xmlns:p14="http://schemas.microsoft.com/office/powerpoint/2010/main" val="310002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956D-91CC-42D2-AA96-020E3F372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Q&amp;A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78B9D-7744-4B74-B49F-B356916F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502A-5F37-4DDB-B3CB-EA5E06AB8B8A}" type="datetime1">
              <a:rPr lang="en-CA" smtClean="0"/>
              <a:t>05-Feb-2022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12B08-A142-4A2D-993B-37B02085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Harstad Builders</a:t>
            </a:r>
          </a:p>
        </p:txBody>
      </p:sp>
    </p:spTree>
    <p:extLst>
      <p:ext uri="{BB962C8B-B14F-4D97-AF65-F5344CB8AC3E}">
        <p14:creationId xmlns:p14="http://schemas.microsoft.com/office/powerpoint/2010/main" val="389627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44503E-4CB5-4DB9-9A05-B7EA3CF2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Team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D080223-B3C7-4B40-8EB4-A97AAD087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185504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8722042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20389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Discord 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66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Caleb Nwokocha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Caleb Nwokocha#5446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87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Jayed</a:t>
                      </a:r>
                      <a:r>
                        <a:rPr lang="en-CA" dirty="0"/>
                        <a:t> Rafi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coffee#0545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79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Harkeerat</a:t>
                      </a:r>
                      <a:r>
                        <a:rPr lang="en-CA" dirty="0"/>
                        <a:t> Singh </a:t>
                      </a:r>
                      <a:r>
                        <a:rPr lang="en-CA" dirty="0" err="1"/>
                        <a:t>Mayall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itsbazooka#1346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Victor Eze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81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Yash Vyas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Razer#9927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9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Vrushil</a:t>
                      </a:r>
                      <a:r>
                        <a:rPr lang="en-CA" dirty="0"/>
                        <a:t> Patel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Vrushil#93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66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OmarE#4373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8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Da 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 Tan#9518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078132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7F069-532D-44BF-878E-33812E0BC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6A27-BB14-43ED-A178-0B48603D89C2}" type="datetime1">
              <a:rPr lang="en-CA" smtClean="0"/>
              <a:t>05-Feb-2022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B31E0-99AF-4536-A260-ADCF41FD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Harstad Builders</a:t>
            </a:r>
          </a:p>
        </p:txBody>
      </p:sp>
    </p:spTree>
    <p:extLst>
      <p:ext uri="{BB962C8B-B14F-4D97-AF65-F5344CB8AC3E}">
        <p14:creationId xmlns:p14="http://schemas.microsoft.com/office/powerpoint/2010/main" val="260935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BDC543-1C25-4A6E-99C2-92318D2E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 Architecture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F5824-BF50-408B-B2F2-F14D49A6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1E6E-02C2-4BBF-A236-605A93DF029A}" type="datetime1">
              <a:rPr lang="en-CA" smtClean="0"/>
              <a:t>05-Feb-2022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F40C8-EDD2-4111-AC76-F4D2D0BB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Harstad Builders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C8C2EC-4260-4BBF-87EF-E6D0CD3E4423}"/>
              </a:ext>
            </a:extLst>
          </p:cNvPr>
          <p:cNvGrpSpPr/>
          <p:nvPr/>
        </p:nvGrpSpPr>
        <p:grpSpPr>
          <a:xfrm>
            <a:off x="2139201" y="1690688"/>
            <a:ext cx="7913597" cy="4070553"/>
            <a:chOff x="2195635" y="2150785"/>
            <a:chExt cx="7913597" cy="407055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774D89-C08A-4217-BF9D-10A7C44A96C6}"/>
                </a:ext>
              </a:extLst>
            </p:cNvPr>
            <p:cNvSpPr/>
            <p:nvPr/>
          </p:nvSpPr>
          <p:spPr>
            <a:xfrm>
              <a:off x="4767481" y="2977214"/>
              <a:ext cx="1452785" cy="13758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60F8F0-BB95-40F4-B20F-1B583616F78E}"/>
                </a:ext>
              </a:extLst>
            </p:cNvPr>
            <p:cNvSpPr txBox="1"/>
            <p:nvPr/>
          </p:nvSpPr>
          <p:spPr>
            <a:xfrm>
              <a:off x="5118610" y="348048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Home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6EE018-9A6B-45CB-9736-BE12177E2D0E}"/>
                </a:ext>
              </a:extLst>
            </p:cNvPr>
            <p:cNvSpPr/>
            <p:nvPr/>
          </p:nvSpPr>
          <p:spPr>
            <a:xfrm>
              <a:off x="8107713" y="2528175"/>
              <a:ext cx="877369" cy="813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70FA636-C4C6-45BB-9C0B-DA8D6E7E2533}"/>
                </a:ext>
              </a:extLst>
            </p:cNvPr>
            <p:cNvSpPr/>
            <p:nvPr/>
          </p:nvSpPr>
          <p:spPr>
            <a:xfrm>
              <a:off x="3604166" y="4711363"/>
              <a:ext cx="823244" cy="715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DB50CB-9A7E-4C6F-B98E-DBDC27DAE8B6}"/>
                </a:ext>
              </a:extLst>
            </p:cNvPr>
            <p:cNvSpPr/>
            <p:nvPr/>
          </p:nvSpPr>
          <p:spPr>
            <a:xfrm>
              <a:off x="3182059" y="3555909"/>
              <a:ext cx="1282210" cy="813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F1D09C9-39A7-458C-9141-79663C6EE260}"/>
                </a:ext>
              </a:extLst>
            </p:cNvPr>
            <p:cNvSpPr/>
            <p:nvPr/>
          </p:nvSpPr>
          <p:spPr>
            <a:xfrm>
              <a:off x="6663788" y="2528176"/>
              <a:ext cx="877369" cy="813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D4D830-8935-419A-9DD2-401F72E7E689}"/>
                </a:ext>
              </a:extLst>
            </p:cNvPr>
            <p:cNvSpPr txBox="1"/>
            <p:nvPr/>
          </p:nvSpPr>
          <p:spPr>
            <a:xfrm>
              <a:off x="6663788" y="2750147"/>
              <a:ext cx="87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project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CCF704-FD05-4E8C-A12F-2BE157BC9E07}"/>
                </a:ext>
              </a:extLst>
            </p:cNvPr>
            <p:cNvSpPr txBox="1"/>
            <p:nvPr/>
          </p:nvSpPr>
          <p:spPr>
            <a:xfrm>
              <a:off x="3192550" y="3777880"/>
              <a:ext cx="1282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User profile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5C8BB0-E50C-429A-BFA1-1F92B46BEA28}"/>
                </a:ext>
              </a:extLst>
            </p:cNvPr>
            <p:cNvSpPr txBox="1"/>
            <p:nvPr/>
          </p:nvSpPr>
          <p:spPr>
            <a:xfrm>
              <a:off x="3635716" y="4884305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About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B4089-A9EA-4654-9225-7B1176B68F06}"/>
                </a:ext>
              </a:extLst>
            </p:cNvPr>
            <p:cNvSpPr/>
            <p:nvPr/>
          </p:nvSpPr>
          <p:spPr>
            <a:xfrm>
              <a:off x="6663787" y="3966609"/>
              <a:ext cx="1095793" cy="7437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74577D-ECF7-45AA-841A-4575E7077352}"/>
                </a:ext>
              </a:extLst>
            </p:cNvPr>
            <p:cNvSpPr/>
            <p:nvPr/>
          </p:nvSpPr>
          <p:spPr>
            <a:xfrm>
              <a:off x="8321357" y="3966609"/>
              <a:ext cx="1766893" cy="7437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A64EAD-A8AB-40CE-A233-D4D1285CCAF6}"/>
                </a:ext>
              </a:extLst>
            </p:cNvPr>
            <p:cNvSpPr txBox="1"/>
            <p:nvPr/>
          </p:nvSpPr>
          <p:spPr>
            <a:xfrm>
              <a:off x="8235959" y="2792548"/>
              <a:ext cx="620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Area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081701-0D4B-45DB-8AF3-10AF7D059583}"/>
                </a:ext>
              </a:extLst>
            </p:cNvPr>
            <p:cNvSpPr txBox="1"/>
            <p:nvPr/>
          </p:nvSpPr>
          <p:spPr>
            <a:xfrm>
              <a:off x="6737579" y="4168421"/>
              <a:ext cx="948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Services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C582F0-6E38-4233-8981-D6868801CBCE}"/>
                </a:ext>
              </a:extLst>
            </p:cNvPr>
            <p:cNvSpPr txBox="1"/>
            <p:nvPr/>
          </p:nvSpPr>
          <p:spPr>
            <a:xfrm>
              <a:off x="8342338" y="4178937"/>
              <a:ext cx="1766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Review &amp; submit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1F0A119-1875-4836-92D4-97608685109A}"/>
                </a:ext>
              </a:extLst>
            </p:cNvPr>
            <p:cNvSpPr/>
            <p:nvPr/>
          </p:nvSpPr>
          <p:spPr>
            <a:xfrm>
              <a:off x="3182059" y="2150785"/>
              <a:ext cx="1282210" cy="813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064169-B253-4E71-BFBB-875CF299CB98}"/>
                </a:ext>
              </a:extLst>
            </p:cNvPr>
            <p:cNvSpPr txBox="1"/>
            <p:nvPr/>
          </p:nvSpPr>
          <p:spPr>
            <a:xfrm>
              <a:off x="3294076" y="2364952"/>
              <a:ext cx="1058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Database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C18DA97-A9CC-4D0C-9381-A8CCF92740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598" y="2964060"/>
              <a:ext cx="0" cy="59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9932EB8-92B4-4CB0-8D5F-4DA0D224C0FF}"/>
                </a:ext>
              </a:extLst>
            </p:cNvPr>
            <p:cNvCxnSpPr/>
            <p:nvPr/>
          </p:nvCxnSpPr>
          <p:spPr>
            <a:xfrm>
              <a:off x="3604166" y="2977214"/>
              <a:ext cx="0" cy="578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FC426FD-C848-4B84-A2A4-84EED30DA5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4269" y="3962546"/>
              <a:ext cx="2927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A684AA-B7A2-4408-AB9B-2C2571A42D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0476" y="4349352"/>
              <a:ext cx="1" cy="7158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5B98F23-C7F2-4425-9999-C8917E67BD08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 flipV="1">
              <a:off x="4427410" y="5068971"/>
              <a:ext cx="784452" cy="10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278A3C4-59DC-4E16-96FC-692419A23D7C}"/>
                </a:ext>
              </a:extLst>
            </p:cNvPr>
            <p:cNvCxnSpPr>
              <a:stCxn id="7" idx="3"/>
            </p:cNvCxnSpPr>
            <p:nvPr/>
          </p:nvCxnSpPr>
          <p:spPr>
            <a:xfrm flipV="1">
              <a:off x="6220266" y="3665150"/>
              <a:ext cx="882206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6E5272D-870F-4ECE-8E60-29B320DE1D36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7102472" y="3341451"/>
              <a:ext cx="1" cy="3236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748198D-33F8-4E2A-A59D-1032BA94B42E}"/>
                </a:ext>
              </a:extLst>
            </p:cNvPr>
            <p:cNvCxnSpPr>
              <a:stCxn id="13" idx="3"/>
              <a:endCxn id="9" idx="1"/>
            </p:cNvCxnSpPr>
            <p:nvPr/>
          </p:nvCxnSpPr>
          <p:spPr>
            <a:xfrm>
              <a:off x="7541158" y="2934813"/>
              <a:ext cx="5665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AFD26F4-9232-4BC2-A764-EB17EE6681ED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8546397" y="3341450"/>
              <a:ext cx="1" cy="161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5FC64E9-9076-4AD1-BD7A-E55F8588F329}"/>
                </a:ext>
              </a:extLst>
            </p:cNvPr>
            <p:cNvCxnSpPr/>
            <p:nvPr/>
          </p:nvCxnSpPr>
          <p:spPr>
            <a:xfrm flipH="1">
              <a:off x="7323746" y="3503300"/>
              <a:ext cx="122265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7531D04-0531-4359-AB83-1434B547D8F6}"/>
                </a:ext>
              </a:extLst>
            </p:cNvPr>
            <p:cNvCxnSpPr/>
            <p:nvPr/>
          </p:nvCxnSpPr>
          <p:spPr>
            <a:xfrm>
              <a:off x="7323746" y="3503300"/>
              <a:ext cx="0" cy="459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BF35FE2-6B37-4257-91E9-9CAEDBC3FF6D}"/>
                </a:ext>
              </a:extLst>
            </p:cNvPr>
            <p:cNvCxnSpPr>
              <a:stCxn id="16" idx="3"/>
              <a:endCxn id="20" idx="1"/>
            </p:cNvCxnSpPr>
            <p:nvPr/>
          </p:nvCxnSpPr>
          <p:spPr>
            <a:xfrm>
              <a:off x="7759580" y="4338461"/>
              <a:ext cx="561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681B3AA-5A56-4122-AC04-6B48E53B6CFC}"/>
                </a:ext>
              </a:extLst>
            </p:cNvPr>
            <p:cNvCxnSpPr>
              <a:stCxn id="16" idx="2"/>
            </p:cNvCxnSpPr>
            <p:nvPr/>
          </p:nvCxnSpPr>
          <p:spPr>
            <a:xfrm flipH="1">
              <a:off x="7211683" y="4710312"/>
              <a:ext cx="1" cy="12119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8C6271C-09A8-4773-9FEE-542443441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3737" y="5922236"/>
              <a:ext cx="464794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BBA1B2-9475-4738-8E6A-BFD73BB41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4229" y="2762291"/>
              <a:ext cx="0" cy="31599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F9FB643-3FD8-40F4-881E-261E2FAFAF87}"/>
                </a:ext>
              </a:extLst>
            </p:cNvPr>
            <p:cNvCxnSpPr>
              <a:cxnSpLocks/>
            </p:cNvCxnSpPr>
            <p:nvPr/>
          </p:nvCxnSpPr>
          <p:spPr>
            <a:xfrm>
              <a:off x="2574229" y="2762290"/>
              <a:ext cx="6183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1D637F8-F6E9-4F59-84DA-71ED17365F9F}"/>
                </a:ext>
              </a:extLst>
            </p:cNvPr>
            <p:cNvCxnSpPr/>
            <p:nvPr/>
          </p:nvCxnSpPr>
          <p:spPr>
            <a:xfrm flipH="1">
              <a:off x="2195635" y="6221338"/>
              <a:ext cx="702725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4F4537-0380-4F6E-A25F-9197CD5A6DAF}"/>
                </a:ext>
              </a:extLst>
            </p:cNvPr>
            <p:cNvCxnSpPr/>
            <p:nvPr/>
          </p:nvCxnSpPr>
          <p:spPr>
            <a:xfrm flipV="1">
              <a:off x="2213361" y="2461189"/>
              <a:ext cx="0" cy="37601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FFC172-CF8A-40CB-B3A1-31CAC7171595}"/>
                </a:ext>
              </a:extLst>
            </p:cNvPr>
            <p:cNvCxnSpPr/>
            <p:nvPr/>
          </p:nvCxnSpPr>
          <p:spPr>
            <a:xfrm>
              <a:off x="2195635" y="2452643"/>
              <a:ext cx="9864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9D2B474-4ECB-4FF7-A0BF-6941D52AD453}"/>
                </a:ext>
              </a:extLst>
            </p:cNvPr>
            <p:cNvCxnSpPr>
              <a:endCxn id="17" idx="2"/>
            </p:cNvCxnSpPr>
            <p:nvPr/>
          </p:nvCxnSpPr>
          <p:spPr>
            <a:xfrm flipH="1" flipV="1">
              <a:off x="9204804" y="4710312"/>
              <a:ext cx="18085" cy="15110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407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956D-91CC-42D2-AA96-020E3F372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Q&amp;A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78B9D-7744-4B74-B49F-B356916F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502A-5F37-4DDB-B3CB-EA5E06AB8B8A}" type="datetime1">
              <a:rPr lang="en-CA" smtClean="0"/>
              <a:t>05-Feb-2022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12B08-A142-4A2D-993B-37B02085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Harstad Builders</a:t>
            </a:r>
          </a:p>
        </p:txBody>
      </p:sp>
    </p:spTree>
    <p:extLst>
      <p:ext uri="{BB962C8B-B14F-4D97-AF65-F5344CB8AC3E}">
        <p14:creationId xmlns:p14="http://schemas.microsoft.com/office/powerpoint/2010/main" val="111923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136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Good afternoon,</vt:lpstr>
      <vt:lpstr>Construction company in Winnipeg, MB</vt:lpstr>
      <vt:lpstr>Contact information</vt:lpstr>
      <vt:lpstr>Q&amp;A</vt:lpstr>
      <vt:lpstr>Software Team</vt:lpstr>
      <vt:lpstr>Process Architecture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afternoon,</dc:title>
  <dc:creator>Caleb Nwokocha</dc:creator>
  <cp:lastModifiedBy>Caleb Nwokocha</cp:lastModifiedBy>
  <cp:revision>5</cp:revision>
  <dcterms:created xsi:type="dcterms:W3CDTF">2022-02-05T13:58:26Z</dcterms:created>
  <dcterms:modified xsi:type="dcterms:W3CDTF">2022-02-05T21:03:27Z</dcterms:modified>
</cp:coreProperties>
</file>