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befd04e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befd04e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be5b14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be5b1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befd0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befd0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be5b1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be5b1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befd04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befd04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befd04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befd04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befd04e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befd04e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befd04e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befd04e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befd04e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befd04e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befd04e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befd04e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0" name="Google Shape;70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1" name="Google Shape;51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omepages.inf.ed.ac.uk/rbf/HIPR2/pixel.htm" TargetMode="External"/><Relationship Id="rId4" Type="http://schemas.openxmlformats.org/officeDocument/2006/relationships/hyperlink" Target="https://homepages.inf.ed.ac.uk/rbf/HIPR2/pixel.htm" TargetMode="External"/><Relationship Id="rId5" Type="http://schemas.openxmlformats.org/officeDocument/2006/relationships/hyperlink" Target="https://homepages.inf.ed.ac.uk/rbf/HIPR2/pixel.htm" TargetMode="External"/><Relationship Id="rId6" Type="http://schemas.openxmlformats.org/officeDocument/2006/relationships/hyperlink" Target="https://homepages.inf.ed.ac.uk/rbf/HIPR2/pixel.htm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598100" y="689852"/>
            <a:ext cx="8222100" cy="14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Digital Image Processing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Morphology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8100" y="2355356"/>
            <a:ext cx="82221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A9: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Ijeriedumare Omitogun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Kunle Eniola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Vu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Osborn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Jiang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Skeletonization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29875"/>
            <a:ext cx="5973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an image’s medial axis (skeleton) by thinning the image until the area of interest is 1 pixel wide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Controlled iterations of erosions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Preserves topology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50" y="2988342"/>
            <a:ext cx="2132751" cy="186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175" y="2756350"/>
            <a:ext cx="2534700" cy="12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2825" y="193650"/>
            <a:ext cx="1020200" cy="7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2825" y="1451325"/>
            <a:ext cx="1020210" cy="7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5525" y="2756350"/>
            <a:ext cx="1014809" cy="7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7903675" y="1044563"/>
            <a:ext cx="538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binarize</a:t>
            </a:r>
            <a:endParaRPr sz="800"/>
          </a:p>
        </p:txBody>
      </p:sp>
      <p:sp>
        <p:nvSpPr>
          <p:cNvPr id="155" name="Google Shape;155;p22"/>
          <p:cNvSpPr txBox="1"/>
          <p:nvPr/>
        </p:nvSpPr>
        <p:spPr>
          <a:xfrm>
            <a:off x="7784575" y="2325913"/>
            <a:ext cx="776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skeletonize</a:t>
            </a:r>
            <a:endParaRPr sz="80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94325" y="4157725"/>
            <a:ext cx="1825234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19600" y="4157722"/>
            <a:ext cx="1825196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Blob Coloring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Visually and numerically identify the changes an operation makes on an images blobs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925" y="2186823"/>
            <a:ext cx="5344150" cy="14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effects of morphological operations on an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visual reference of the changes (logical operators)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&amp; </a:t>
            </a:r>
            <a:r>
              <a:rPr lang="en"/>
              <a:t>compound</a:t>
            </a:r>
            <a:r>
              <a:rPr lang="en"/>
              <a:t>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Blob counting on output image to show changes numerically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how the window shape/size affects the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Open, close, open/close, close/open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Skeletonization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Boundary extraction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Responsibility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Ijeriedumare Omitogun</a:t>
            </a:r>
            <a:endParaRPr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Erosion / Dilution</a:t>
            </a:r>
            <a:endParaRPr sz="1800"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Open / Close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Kunle Eniola</a:t>
            </a:r>
            <a:endParaRPr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Boundary Extraction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Nicholas Vu</a:t>
            </a:r>
            <a:endParaRPr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Erosion / Dilution</a:t>
            </a:r>
            <a:endParaRPr sz="1800"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Open / Close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Caleb Osborn</a:t>
            </a:r>
            <a:endParaRPr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GUI / Boundary Extraction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Eric Jiang</a:t>
            </a:r>
            <a:endParaRPr>
              <a:solidFill>
                <a:srgbClr val="000000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Skeletonization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Tkinter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load, minor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Matrix/array arithmetic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880771" y="1017800"/>
            <a:ext cx="2992029" cy="2427643"/>
            <a:chOff x="4080071" y="874175"/>
            <a:chExt cx="2992029" cy="2427643"/>
          </a:xfrm>
        </p:grpSpPr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80071" y="910251"/>
              <a:ext cx="1573830" cy="1417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175" y="874175"/>
              <a:ext cx="1150925" cy="1417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76800" y="2360243"/>
              <a:ext cx="1673950" cy="941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52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6432" l="7751" r="5450" t="990"/>
          <a:stretch/>
        </p:blipFill>
        <p:spPr>
          <a:xfrm>
            <a:off x="1912300" y="685325"/>
            <a:ext cx="4917649" cy="34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Erosion and </a:t>
            </a:r>
            <a:r>
              <a:rPr lang="en"/>
              <a:t>Dilation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Erosion - The basic effect of the operator on a binary image is to erode away the boundaries of regions of foreground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pixels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white pixels, typically). Thus areas of foreground pixels shrink in size, and holes within those areas become larger.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Dilation - The basic effect of the operator on a binary image is to gradually enlarge the boundaries of regions of foreground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pixels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white pixels, typically). Thus areas of foreground pixels grow in size while holes within those regions become smaller.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925" y="2669100"/>
            <a:ext cx="3007323" cy="18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9025" y="2669100"/>
            <a:ext cx="2845625" cy="18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and Closing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5026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removes too-small objects/fingers, but not holes, gaps, or bays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removes too-small holes/gaps but not objects or peninsulas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and CLOSE generally do not affect object size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886" y="967288"/>
            <a:ext cx="2997525" cy="29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Open-Close and Close-Open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487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CLOS-OPEN tends to link neighboring holes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OPEN-CLOS tends to link neighboring objects together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372038" y="1368450"/>
            <a:ext cx="3079975" cy="19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Extraction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4514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the outermost pixels from a desired image object and use them to recreate the outline of the object.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675" y="1229875"/>
            <a:ext cx="3060300" cy="22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