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023FA-BFF3-477C-91E3-F7231941DB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2BC9-1588-400F-8298-0485F27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2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friends, my name is Caleb Olsson</a:t>
            </a:r>
          </a:p>
          <a:p>
            <a:r>
              <a:rPr lang="en-US" dirty="0"/>
              <a:t>First off, credit to w3schools and MDN web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2BC9-1588-400F-8298-0485F27F9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7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ways to set up event listeners, but this is the optimized way, so it is the only way we will talk about today</a:t>
            </a:r>
          </a:p>
          <a:p>
            <a:r>
              <a:rPr lang="en-US" dirty="0"/>
              <a:t>The target may have multiple event listeners, and they might even interact based on what Java script code you trigger in what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2BC9-1588-400F-8298-0485F27F9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Dblclick</a:t>
            </a:r>
            <a:r>
              <a:rPr lang="en-US" dirty="0"/>
              <a:t>, click, </a:t>
            </a:r>
            <a:r>
              <a:rPr lang="en-US" dirty="0" err="1"/>
              <a:t>rightclick</a:t>
            </a:r>
            <a:r>
              <a:rPr lang="en-US" dirty="0"/>
              <a:t>, scroll, mouse on/off (which has overlap with the </a:t>
            </a:r>
            <a:r>
              <a:rPr lang="en-US" dirty="0" err="1"/>
              <a:t>css</a:t>
            </a:r>
            <a:r>
              <a:rPr lang="en-US" dirty="0"/>
              <a:t> ::hover) window focus, and more</a:t>
            </a:r>
          </a:p>
          <a:p>
            <a:r>
              <a:rPr lang="en-US" dirty="0"/>
              <a:t>You can write and function and cite it as the listener, and there are even additional options that you may add like “once”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2BC9-1588-400F-8298-0485F27F9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talk about an example that I will be demonstrating shortly. *review the section of html, then click through line 17*</a:t>
            </a:r>
          </a:p>
          <a:p>
            <a:r>
              <a:rPr lang="en-US" dirty="0"/>
              <a:t>Now lets see some of this in action using my handy dandy demonstration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2BC9-1588-400F-8298-0485F27F9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A9D0-7DC5-C134-CE5F-87C75EE7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D092-01A0-2F8A-FFDD-FC5508B1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2ED8-DB39-07B2-1515-AECFD17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F3A3-96E4-7504-EC08-15FE5103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0E26-271C-C23A-6655-0ED1AF9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5DDF-3431-B0D0-B718-AE98E138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6F6FE-3E47-44D4-C2E1-A0304F09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100C-2ACF-9E1C-C799-0DAA881D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C579-9DEF-7537-C561-B15402B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97FD-DC15-9291-4AF5-42718AC1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0CD29-D7E8-AEC3-46BB-DAD252133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EF5DD-2403-0A28-1031-48AEE6311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9C76-0FEB-FAF2-59DD-A1E022EF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403-D57B-A447-C2DC-2D146C0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7896-1C40-2189-6410-592F3BB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9D2B-CE5E-E057-6E40-B700B77E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3A10-AD57-1AEB-C5F2-58A3E323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5BC5-D3AC-98F2-2303-AEE0BABC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CFBC-60D0-A539-3B26-0F1880B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6444-398B-E51C-212E-8911B4D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B21A-E6DA-B7BA-E717-A12F5438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5374-78B0-E9EB-02B7-03B43F10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03E0-0125-6010-3A70-1856B0A6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E1BB-1004-9EC8-A396-44A77707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BEE6-CF86-81BC-4F8E-200F6A4A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67CB-3340-11FB-5BB5-765B691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7327-713A-09D6-14DD-A9EF7AA6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9BD9A-9312-6AB4-4CFE-A225B150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ABA9-1FAF-12E9-B102-18C0BE1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8A33-B79A-CC4A-1CDD-CEE5E5A4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D8F7-0EC7-32A1-48F8-79AEF58B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7E4-30E4-87F4-26B2-48B9055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B150-933E-2B70-0AE1-122C93DB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C561B-E428-D969-26B0-8526C5FD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08BB-8870-50E4-83B5-87BC9C9F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9350-EAD0-B02D-2951-7729CA9A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43C9-7D95-0774-E273-ECE4CBBC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03FB9-D341-AC52-D47F-77E8EF33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EF886-5A64-E0CC-BC68-EAF64467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11DA-9B56-A1B3-7A86-764D2B7F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E2B07-BF8F-1876-A791-DDE35C67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4A4B1-8DDC-5908-1162-953D06F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267FB-480F-674C-547B-5B6D312F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F2279-D9EB-28BE-05C7-FC001D23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F8DBF-B706-0A43-F0F4-CAEC37D1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8385-C65F-29E4-936C-10417874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1735-07F2-3CED-6689-1E984C02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300F-05B9-B7AB-4C08-AA6113B5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944BC-848B-F0F9-A116-98DDFC55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4C57-CFF4-914B-CE12-4ABB67B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9C46-495C-C03D-E83C-3B66392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93D0-498D-F8EA-A259-084EAF00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BDCB-2E78-C158-6374-ABFEA729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ADD4C-6146-B7A8-732C-B808FFDD2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3B5FA-8D46-1D12-8A41-BA61E48F4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762C-6C89-BFAA-4B57-831A7994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7CE9-B80C-6039-CB3B-C518A8D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E272-BF71-FDC9-A5E2-729A46A6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159F8-46D9-E170-BABC-B724F4AE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5589-6DDA-A907-16FA-A317B979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8817-B2F0-169C-CD49-8FDD9861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7DA2-FAA9-4130-BC3E-E0E921E7442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FEE6-15B6-9EDC-89AE-CF078469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99B0-E39C-977E-B83B-DE24530BA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75E6-23FB-4446-A9AB-005F61230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Target/addEventListen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eveloper.mozilla.org/en-US/docs/Web/API/EventTarget/addEventListener#listener" TargetMode="External"/><Relationship Id="rId4" Type="http://schemas.openxmlformats.org/officeDocument/2006/relationships/hyperlink" Target="https://developer.mozilla.org/en-US/docs/Web/Ev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3ABB-6489-72FB-BFFA-BA5526172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0862-C63F-FE03-07FE-0F06E79F6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Caleb Olsson</a:t>
            </a:r>
          </a:p>
        </p:txBody>
      </p:sp>
    </p:spTree>
    <p:extLst>
      <p:ext uri="{BB962C8B-B14F-4D97-AF65-F5344CB8AC3E}">
        <p14:creationId xmlns:p14="http://schemas.microsoft.com/office/powerpoint/2010/main" val="283190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C95B-9AA7-7105-BCF5-21380C0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069D-E828-E4DA-E6D9-8BEAC60C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677892"/>
            <a:ext cx="6172200" cy="29874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target.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addEventListener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listener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nb-NO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lang="nb-NO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What event to be listening for, eg. click, scroll, focus, keydown, etc.</a:t>
            </a:r>
          </a:p>
          <a:p>
            <a:pPr marL="0" indent="0">
              <a:buNone/>
            </a:pPr>
            <a:endParaRPr lang="nb-NO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listener</a:t>
            </a:r>
            <a:r>
              <a:rPr lang="en-US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Often a JavaScript function, or any object with a handleEvent() method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B3FF-0CF0-3ACE-AD4B-9B8EC7EE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34805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The recommended method for setting up event listeners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May target elements, their children, the Document, the Window, and more*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The target of the event listener may have more than one handler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*The above information was quoted and paraphrased from:</a:t>
            </a:r>
          </a:p>
          <a:p>
            <a:r>
              <a:rPr lang="en-US" sz="9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https://developer.mozilla.org/en-US/docs/Web/API/EventTarget/addEventListener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14E1F-89CC-F283-105D-F3D64A05737B}"/>
              </a:ext>
            </a:extLst>
          </p:cNvPr>
          <p:cNvCxnSpPr>
            <a:cxnSpLocks/>
          </p:cNvCxnSpPr>
          <p:nvPr/>
        </p:nvCxnSpPr>
        <p:spPr>
          <a:xfrm>
            <a:off x="5183188" y="2248677"/>
            <a:ext cx="597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4" tooltip="Link to full list of event types"/>
            <a:extLst>
              <a:ext uri="{FF2B5EF4-FFF2-40B4-BE49-F238E27FC236}">
                <a16:creationId xmlns:a16="http://schemas.microsoft.com/office/drawing/2014/main" id="{EBE0A781-C8A3-A9EF-11A3-18B4F34BF25B}"/>
              </a:ext>
            </a:extLst>
          </p:cNvPr>
          <p:cNvSpPr txBox="1"/>
          <p:nvPr/>
        </p:nvSpPr>
        <p:spPr>
          <a:xfrm>
            <a:off x="4772025" y="2412498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🔗</a:t>
            </a:r>
            <a:endParaRPr lang="en-US" dirty="0"/>
          </a:p>
        </p:txBody>
      </p:sp>
      <p:sp>
        <p:nvSpPr>
          <p:cNvPr id="9" name="TextBox 8">
            <a:hlinkClick r:id="rId5" tooltip="Link to full description for evenr listeners"/>
            <a:extLst>
              <a:ext uri="{FF2B5EF4-FFF2-40B4-BE49-F238E27FC236}">
                <a16:creationId xmlns:a16="http://schemas.microsoft.com/office/drawing/2014/main" id="{74D3EB8C-F280-3E3F-359B-563D90F1D2F7}"/>
              </a:ext>
            </a:extLst>
          </p:cNvPr>
          <p:cNvSpPr txBox="1"/>
          <p:nvPr/>
        </p:nvSpPr>
        <p:spPr>
          <a:xfrm>
            <a:off x="4772025" y="3397264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52B-30FF-57E6-A04F-598EB51B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target.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addEventListener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listener</a:t>
            </a:r>
            <a:r>
              <a:rPr kumimoji="0" lang="nb-NO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5148-B922-41E5-344E-4CD152BCF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 (type of event)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15EB-9ABE-4C9A-CFC6-B5DBA5DBC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Detect clicks, scrolls, key presses, and similar inputs</a:t>
            </a:r>
          </a:p>
          <a:p>
            <a:r>
              <a:rPr lang="en-US" dirty="0"/>
              <a:t>Detect clipboard events</a:t>
            </a:r>
          </a:p>
          <a:p>
            <a:r>
              <a:rPr lang="en-US" dirty="0"/>
              <a:t>Detect changes in window focus</a:t>
            </a:r>
          </a:p>
          <a:p>
            <a:r>
              <a:rPr lang="en-US" dirty="0"/>
              <a:t>Detect form submissions and other html tracked user inputs</a:t>
            </a:r>
          </a:p>
          <a:p>
            <a:r>
              <a:rPr lang="en-US" dirty="0"/>
              <a:t>Detect media use and messaging</a:t>
            </a:r>
          </a:p>
          <a:p>
            <a:r>
              <a:rPr lang="en-US" dirty="0"/>
              <a:t>Detect mouse hover, touchscreen selections, and text selections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30585-EB1F-7C79-D8FA-6697658C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listener (what happens)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A317-EC35-44DF-6A93-9879DE7D1C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Ideas for JavaScript functions:</a:t>
            </a:r>
          </a:p>
          <a:p>
            <a:pPr lvl="1"/>
            <a:r>
              <a:rPr lang="en-US" dirty="0"/>
              <a:t>Submitting form input</a:t>
            </a:r>
          </a:p>
          <a:p>
            <a:pPr lvl="1"/>
            <a:r>
              <a:rPr lang="en-US" dirty="0"/>
              <a:t>Doing user requested math</a:t>
            </a:r>
          </a:p>
          <a:p>
            <a:pPr lvl="1"/>
            <a:r>
              <a:rPr lang="en-US" dirty="0"/>
              <a:t>Changing html elements or attributes, or </a:t>
            </a:r>
            <a:r>
              <a:rPr lang="en-US" dirty="0" err="1"/>
              <a:t>css</a:t>
            </a:r>
            <a:r>
              <a:rPr lang="en-US" dirty="0"/>
              <a:t> rules</a:t>
            </a:r>
          </a:p>
          <a:p>
            <a:pPr lvl="1"/>
            <a:r>
              <a:rPr lang="en-US" dirty="0"/>
              <a:t>Beginning or ending an animation</a:t>
            </a:r>
          </a:p>
          <a:p>
            <a:r>
              <a:rPr lang="en-US" dirty="0"/>
              <a:t>Listeners can also be objects</a:t>
            </a:r>
          </a:p>
          <a:p>
            <a:pPr lvl="1"/>
            <a:r>
              <a:rPr lang="en-US" dirty="0"/>
              <a:t>The object must have an </a:t>
            </a:r>
            <a:r>
              <a:rPr lang="en-US" dirty="0" err="1"/>
              <a:t>eventHandler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Ultimately still calls a JavaScript function, just in a different way</a:t>
            </a:r>
          </a:p>
        </p:txBody>
      </p:sp>
    </p:spTree>
    <p:extLst>
      <p:ext uri="{BB962C8B-B14F-4D97-AF65-F5344CB8AC3E}">
        <p14:creationId xmlns:p14="http://schemas.microsoft.com/office/powerpoint/2010/main" val="27027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E28445B-C35D-484A-12D5-375055DD88ED}"/>
              </a:ext>
            </a:extLst>
          </p:cNvPr>
          <p:cNvSpPr txBox="1"/>
          <p:nvPr/>
        </p:nvSpPr>
        <p:spPr>
          <a:xfrm>
            <a:off x="1305293" y="4794642"/>
            <a:ext cx="101526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menuicon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sz="2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F14B04-F48B-A504-937C-135F8BDEFC25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2971248" y="3732987"/>
            <a:ext cx="1152883" cy="1117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77A71D-24BB-36BB-73AA-7ACF4075F0AF}"/>
              </a:ext>
            </a:extLst>
          </p:cNvPr>
          <p:cNvSpPr txBox="1"/>
          <p:nvPr/>
        </p:nvSpPr>
        <p:spPr>
          <a:xfrm>
            <a:off x="1305293" y="4794642"/>
            <a:ext cx="10152699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         </a:t>
            </a:r>
            <a:r>
              <a:rPr lang="en-US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addEventListener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72F8ED-67D7-908D-8778-EC0BCB6CBECB}"/>
              </a:ext>
            </a:extLst>
          </p:cNvPr>
          <p:cNvSpPr txBox="1"/>
          <p:nvPr/>
        </p:nvSpPr>
        <p:spPr>
          <a:xfrm>
            <a:off x="1305293" y="4793645"/>
            <a:ext cx="1015269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                         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click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01AB59-E645-B25D-713E-E7A15A37B36F}"/>
              </a:ext>
            </a:extLst>
          </p:cNvPr>
          <p:cNvSpPr txBox="1"/>
          <p:nvPr/>
        </p:nvSpPr>
        <p:spPr>
          <a:xfrm>
            <a:off x="1305293" y="4793645"/>
            <a:ext cx="10152699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                                   </a:t>
            </a:r>
            <a:r>
              <a:rPr lang="en-US" sz="24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expand_collapse_menu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C5F14-FD5B-6BBE-D391-65385EEC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8" y="174426"/>
            <a:ext cx="498410" cy="498410"/>
          </a:xfrm>
          <a:prstGeom prst="rect">
            <a:avLst/>
          </a:prstGeom>
        </p:spPr>
      </p:pic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BEF739C0-8D19-9C1C-7EDC-531753D8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75" y="174426"/>
            <a:ext cx="498411" cy="4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680B0-7A94-2CE3-BEA8-69D791777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8" y="796595"/>
            <a:ext cx="6030167" cy="1476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14861A-02FC-F236-161E-01B28D54E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875" y="796596"/>
            <a:ext cx="4696480" cy="33246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5420A4-700D-DFFC-E26C-5FA3AB6D45C2}"/>
              </a:ext>
            </a:extLst>
          </p:cNvPr>
          <p:cNvSpPr txBox="1"/>
          <p:nvPr/>
        </p:nvSpPr>
        <p:spPr>
          <a:xfrm>
            <a:off x="809645" y="479050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17</a:t>
            </a:r>
          </a:p>
          <a:p>
            <a:pPr algn="r"/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C3BAD-19F1-5084-B96E-1B8E887BBF56}"/>
              </a:ext>
            </a:extLst>
          </p:cNvPr>
          <p:cNvSpPr txBox="1"/>
          <p:nvPr/>
        </p:nvSpPr>
        <p:spPr>
          <a:xfrm>
            <a:off x="838568" y="3236170"/>
            <a:ext cx="53952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</a:t>
            </a:r>
            <a:r>
              <a:rPr lang="nb-NO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arget.</a:t>
            </a:r>
            <a:r>
              <a:rPr lang="nb-NO" sz="1800" dirty="0">
                <a:solidFill>
                  <a:schemeClr val="accent2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</a:t>
            </a:r>
            <a:r>
              <a:rPr lang="nb-NO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nb-NO" sz="1800" dirty="0">
                <a:solidFill>
                  <a:schemeClr val="accent1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nb-NO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nb-NO" sz="1800" dirty="0">
                <a:solidFill>
                  <a:schemeClr val="accent3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nb-NO" sz="1800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A8696-9E30-97F5-9224-74DEE4115EA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1457091" y="3732988"/>
            <a:ext cx="437023" cy="105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CAE83-C4A5-A3EC-2174-99195E1266C1}"/>
              </a:ext>
            </a:extLst>
          </p:cNvPr>
          <p:cNvCxnSpPr>
            <a:cxnSpLocks/>
            <a:stCxn id="42" idx="6"/>
            <a:endCxn id="22" idx="0"/>
          </p:cNvCxnSpPr>
          <p:nvPr/>
        </p:nvCxnSpPr>
        <p:spPr>
          <a:xfrm>
            <a:off x="4314506" y="3723414"/>
            <a:ext cx="2067137" cy="10712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8EB335-45A4-AC6D-E9A7-3756CA7F7B52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5404784" y="3712374"/>
            <a:ext cx="3468628" cy="113811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BFDB24-5B84-E747-F535-77098861E3CC}"/>
              </a:ext>
            </a:extLst>
          </p:cNvPr>
          <p:cNvSpPr txBox="1"/>
          <p:nvPr/>
        </p:nvSpPr>
        <p:spPr>
          <a:xfrm>
            <a:off x="838568" y="3227117"/>
            <a:ext cx="53952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</a:t>
            </a:r>
            <a:r>
              <a:rPr lang="nb-NO" sz="1800" dirty="0">
                <a:solidFill>
                  <a:schemeClr val="accent2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addEventListener</a:t>
            </a:r>
            <a:endParaRPr lang="nb-NO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0FF9D-CCB1-9B98-52D4-77BC782B8A03}"/>
              </a:ext>
            </a:extLst>
          </p:cNvPr>
          <p:cNvSpPr txBox="1"/>
          <p:nvPr/>
        </p:nvSpPr>
        <p:spPr>
          <a:xfrm>
            <a:off x="838568" y="3235173"/>
            <a:ext cx="53952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type</a:t>
            </a:r>
            <a:endParaRPr lang="nb-NO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D3A335-08BD-1721-9AA7-06F1D0220AB7}"/>
              </a:ext>
            </a:extLst>
          </p:cNvPr>
          <p:cNvSpPr txBox="1"/>
          <p:nvPr/>
        </p:nvSpPr>
        <p:spPr>
          <a:xfrm>
            <a:off x="838568" y="3225047"/>
            <a:ext cx="53952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</a:t>
            </a:r>
            <a:r>
              <a:rPr lang="nb-NO" sz="1800" dirty="0">
                <a:solidFill>
                  <a:schemeClr val="accent3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listener</a:t>
            </a:r>
            <a:endParaRPr lang="nb-NO" sz="1800" dirty="0">
              <a:latin typeface="Consolas" panose="020B06090202040302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9D9F3E-C458-FE94-9A8B-2677C973D476}"/>
              </a:ext>
            </a:extLst>
          </p:cNvPr>
          <p:cNvSpPr/>
          <p:nvPr/>
        </p:nvSpPr>
        <p:spPr>
          <a:xfrm>
            <a:off x="1212162" y="3610523"/>
            <a:ext cx="244929" cy="2449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818E62-7F74-E663-A550-C6288FB7A813}"/>
              </a:ext>
            </a:extLst>
          </p:cNvPr>
          <p:cNvSpPr/>
          <p:nvPr/>
        </p:nvSpPr>
        <p:spPr>
          <a:xfrm>
            <a:off x="2726319" y="3610522"/>
            <a:ext cx="244929" cy="2449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382214-5E74-DC71-F4A0-1E949480733A}"/>
              </a:ext>
            </a:extLst>
          </p:cNvPr>
          <p:cNvSpPr/>
          <p:nvPr/>
        </p:nvSpPr>
        <p:spPr>
          <a:xfrm>
            <a:off x="4069577" y="3600949"/>
            <a:ext cx="244929" cy="2449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30303A-18F7-8EA1-A558-505FB199A49C}"/>
              </a:ext>
            </a:extLst>
          </p:cNvPr>
          <p:cNvSpPr/>
          <p:nvPr/>
        </p:nvSpPr>
        <p:spPr>
          <a:xfrm>
            <a:off x="5159855" y="3589909"/>
            <a:ext cx="244929" cy="2449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424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Code Light</vt:lpstr>
      <vt:lpstr>Consolas</vt:lpstr>
      <vt:lpstr>Office Theme</vt:lpstr>
      <vt:lpstr>Event Listeners</vt:lpstr>
      <vt:lpstr>addEventListener()</vt:lpstr>
      <vt:lpstr>target.addEventListener(type, listener);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Listeners</dc:title>
  <dc:creator>Olsson, Caleb</dc:creator>
  <cp:lastModifiedBy>Olsson, Caleb</cp:lastModifiedBy>
  <cp:revision>2</cp:revision>
  <dcterms:created xsi:type="dcterms:W3CDTF">2023-02-07T02:02:38Z</dcterms:created>
  <dcterms:modified xsi:type="dcterms:W3CDTF">2023-02-08T17:29:18Z</dcterms:modified>
</cp:coreProperties>
</file>