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400000" cy="79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pa_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2000" y="666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34">
                <a:latin typeface="Helvetica"/>
              </a:rPr>
              <a:t>teste9 quarta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33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R. JOSE PERES - ESPORTE CLUBE RIBEIRO JUNQUEIRA  - CHEGADA CIDADE - DEFRONTE RODOVIÁRIA</a:t>
            </a:r>
          </a:p>
        </p:txBody>
      </p:sp>
      <p:pic>
        <p:nvPicPr>
          <p:cNvPr id="4" name="Picture 3" descr="temp_image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9432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-21.5308199  -42.6344781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MSM02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6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Ciudad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6000" y="99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Leopoldina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6000" y="133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Formato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000" y="160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Outdoor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559">
                <a:solidFill>
                  <a:srgbClr val="FFFFFF"/>
                </a:solidFill>
                <a:latin typeface="Helvetica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33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 R. JOSÉ PERES / LEOPOLDINA MALHA CLUBE - CHEGADA CIDADE - DEFRONTE RODOVIÁRIA - LATERAL </a:t>
            </a:r>
          </a:p>
        </p:txBody>
      </p:sp>
      <p:pic>
        <p:nvPicPr>
          <p:cNvPr id="4" name="Picture 3" descr="temp_imag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9432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-21.5308199  -42.6344781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MSM03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6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Ciudad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6000" y="99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Leopoldina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6000" y="133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Formato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000" y="160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Outdoor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559">
                <a:solidFill>
                  <a:srgbClr val="FFFFFF"/>
                </a:solidFill>
                <a:latin typeface="Helvetica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33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AU. PANAMERICANA R ESCOBAR - KM 33 PEAJE -THC</a:t>
            </a:r>
          </a:p>
        </p:txBody>
      </p:sp>
      <p:pic>
        <p:nvPicPr>
          <p:cNvPr id="4" name="Picture 3" descr="temp_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9432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-34.4592  -58.6908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MSGL57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6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Barrio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6000" y="99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El Triángulo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6000" y="133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000" y="160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Malvinas Argentinas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6000" y="194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76000" y="221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Columna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559">
                <a:solidFill>
                  <a:srgbClr val="FFFFFF"/>
                </a:solidFill>
                <a:latin typeface="Helvetica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33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AU. PANAMERICANA KM 51,2 – PILAR (TRÁNSITO GBA
- NORTE)</a:t>
            </a:r>
          </a:p>
        </p:txBody>
      </p:sp>
      <p:pic>
        <p:nvPicPr>
          <p:cNvPr id="4" name="Picture 3" descr="temp_imag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9432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-34.4456358  -58.8800081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MSGL55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6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Barrio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6000" y="99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Pilar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6000" y="133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000" y="160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Pilar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6000" y="194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76000" y="221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Columna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559">
                <a:solidFill>
                  <a:srgbClr val="FFFFFF"/>
                </a:solidFill>
                <a:latin typeface="Helvetica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33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AU. PANAMERICANA KM 51,2 – PILAR (TRÁNSITO
CABA)</a:t>
            </a:r>
          </a:p>
        </p:txBody>
      </p:sp>
      <p:pic>
        <p:nvPicPr>
          <p:cNvPr id="4" name="Picture 3" descr="temp_imag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785160"/>
            <a:ext cx="9432000" cy="6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-34.4456358  -58.8800081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MSGL56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6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Barrio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6000" y="99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Pilar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6000" y="133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Ciudad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000" y="160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Pilar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6000" y="194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559">
                <a:latin typeface="Helvetica"/>
              </a:rPr>
              <a:t>Formato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76000" y="221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59">
                <a:latin typeface="Helvetica"/>
              </a:rPr>
              <a:t>Columna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559">
                <a:solidFill>
                  <a:srgbClr val="FFFFFF"/>
                </a:solidFill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