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400000" cy="79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pa_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2000" y="666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34">
                <a:latin typeface="Helvetica"/>
              </a:rPr>
              <a:t>aaa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2000" y="7308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*Todos os pontos estão sujeitos a consulta de disponiblidade no ato da reserva.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33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 Brasília nº 162  ao lado do Bar Zero Hora</a:t>
            </a:r>
          </a:p>
        </p:txBody>
      </p:sp>
      <p:pic>
        <p:nvPicPr>
          <p:cNvPr id="4" name="Picture 3" descr="temp_image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9432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-19.79714  -43.94187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MBM295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6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Barrio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6000" y="99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São Benedito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6000" y="133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000" y="160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Santa Luzia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6000" y="194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76000" y="221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Banca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559">
                <a:solidFill>
                  <a:srgbClr val="FFFFFF"/>
                </a:solidFill>
                <a:latin typeface="Helvetica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