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400000" cy="792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pa_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2000" y="666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34">
                <a:latin typeface="Helvetica"/>
              </a:rPr>
              <a:t>testecolunas2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late_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0000" cy="79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000"/>
            <a:ext cx="1512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1984">
                <a:solidFill>
                  <a:srgbClr val="FFFFFF"/>
                </a:solidFill>
                <a:latin typeface="Helvetica"/>
              </a:rPr>
              <a:t>CARLOS PELLEGRINI 421 (OBELISCO)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000" y="450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Link inválido ou bloqueado pelo provedor.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Coordenadas: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8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-34.6034324  -58.3830235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0000" y="7380000"/>
            <a:ext cx="1080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Codigo: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000" y="7380000"/>
            <a:ext cx="180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MSA30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000" y="720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Geolocalizacao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40000" y="972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-34.5991161,-58.3678628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40000" y="1404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b="1" sz="1417">
                <a:latin typeface="Helvetica"/>
              </a:rPr>
              <a:t>Empresa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0000" y="1656000"/>
            <a:ext cx="1080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17">
                <a:latin typeface="Helvetica"/>
              </a:rPr>
              <a:t>Atacama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80000" y="7326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2267">
                <a:solidFill>
                  <a:srgbClr val="FFFFFF"/>
                </a:solidFill>
                <a:latin typeface="Helvetica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