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8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0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38D3-08F5-464A-BC53-DCFFDDE5CC06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038ED-8089-4ABE-B6C6-426CC8025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655" t="30639" r="22464" b="48227"/>
          <a:stretch/>
        </p:blipFill>
        <p:spPr>
          <a:xfrm>
            <a:off x="1264595" y="66444"/>
            <a:ext cx="9824937" cy="66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Gyuhyeong Goh</dc:creator>
  <cp:lastModifiedBy>Gyuhyeong Goh</cp:lastModifiedBy>
  <cp:revision>8</cp:revision>
  <dcterms:created xsi:type="dcterms:W3CDTF">2019-04-24T15:58:00Z</dcterms:created>
  <dcterms:modified xsi:type="dcterms:W3CDTF">2019-04-26T15:33:46Z</dcterms:modified>
</cp:coreProperties>
</file>