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5B38-A8A0-4156-80D1-A9D2C82CBD3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B675-91CF-434A-B801-572F61E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5B38-A8A0-4156-80D1-A9D2C82CBD3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B675-91CF-434A-B801-572F61E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7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5B38-A8A0-4156-80D1-A9D2C82CBD3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B675-91CF-434A-B801-572F61E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7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5B38-A8A0-4156-80D1-A9D2C82CBD3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B675-91CF-434A-B801-572F61E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1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5B38-A8A0-4156-80D1-A9D2C82CBD3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B675-91CF-434A-B801-572F61E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4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5B38-A8A0-4156-80D1-A9D2C82CBD3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B675-91CF-434A-B801-572F61E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5B38-A8A0-4156-80D1-A9D2C82CBD3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B675-91CF-434A-B801-572F61E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5B38-A8A0-4156-80D1-A9D2C82CBD3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B675-91CF-434A-B801-572F61E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2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5B38-A8A0-4156-80D1-A9D2C82CBD3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B675-91CF-434A-B801-572F61E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9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5B38-A8A0-4156-80D1-A9D2C82CBD3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B675-91CF-434A-B801-572F61E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9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5B38-A8A0-4156-80D1-A9D2C82CBD3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B675-91CF-434A-B801-572F61E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6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45B38-A8A0-4156-80D1-A9D2C82CBD3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9B675-91CF-434A-B801-572F61E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2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25288" y="109602"/>
            <a:ext cx="5076029" cy="3226491"/>
            <a:chOff x="2088317" y="1500657"/>
            <a:chExt cx="5076029" cy="3226491"/>
          </a:xfrm>
        </p:grpSpPr>
        <p:grpSp>
          <p:nvGrpSpPr>
            <p:cNvPr id="5" name="Group 4"/>
            <p:cNvGrpSpPr/>
            <p:nvPr/>
          </p:nvGrpSpPr>
          <p:grpSpPr>
            <a:xfrm>
              <a:off x="2088317" y="1500657"/>
              <a:ext cx="5076029" cy="3226491"/>
              <a:chOff x="2088317" y="1500657"/>
              <a:chExt cx="5076029" cy="322649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6654395" y="2990075"/>
                    <a:ext cx="44165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4395" y="2990075"/>
                    <a:ext cx="441659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6944" t="-2174" r="-19444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3667802" y="1546909"/>
                    <a:ext cx="5375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7802" y="1546909"/>
                    <a:ext cx="537518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5682" t="-4444" r="-15909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3678955" y="2031658"/>
                    <a:ext cx="54284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78955" y="2031658"/>
                    <a:ext cx="542841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5618" t="-2174" r="-15730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3691311" y="2525756"/>
                    <a:ext cx="54284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1311" y="2525756"/>
                    <a:ext cx="542841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5618" t="-2174" r="-15730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3736751" y="4383662"/>
                    <a:ext cx="501611" cy="29841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6751" y="4383662"/>
                    <a:ext cx="501611" cy="29841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5854" r="-17073" b="-265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Rounded Rectangle 12"/>
              <p:cNvSpPr/>
              <p:nvPr/>
            </p:nvSpPr>
            <p:spPr>
              <a:xfrm>
                <a:off x="2520778" y="1519880"/>
                <a:ext cx="1742207" cy="350109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544838" y="2496577"/>
                <a:ext cx="1742207" cy="350109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517641" y="4357816"/>
                <a:ext cx="1742207" cy="350109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5581135" y="2846686"/>
                <a:ext cx="1583211" cy="563779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>
                <a:stCxn id="13" idx="3"/>
                <a:endCxn id="16" idx="1"/>
              </p:cNvCxnSpPr>
              <p:nvPr/>
            </p:nvCxnSpPr>
            <p:spPr>
              <a:xfrm>
                <a:off x="4262985" y="1694935"/>
                <a:ext cx="1318150" cy="1433641"/>
              </a:xfrm>
              <a:prstGeom prst="line">
                <a:avLst/>
              </a:prstGeom>
              <a:ln w="47625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endCxn id="16" idx="1"/>
              </p:cNvCxnSpPr>
              <p:nvPr/>
            </p:nvCxnSpPr>
            <p:spPr>
              <a:xfrm>
                <a:off x="4279461" y="2173244"/>
                <a:ext cx="1301674" cy="955332"/>
              </a:xfrm>
              <a:prstGeom prst="line">
                <a:avLst/>
              </a:prstGeom>
              <a:ln w="50800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endCxn id="16" idx="1"/>
              </p:cNvCxnSpPr>
              <p:nvPr/>
            </p:nvCxnSpPr>
            <p:spPr>
              <a:xfrm>
                <a:off x="4279461" y="2651422"/>
                <a:ext cx="1301674" cy="477154"/>
              </a:xfrm>
              <a:prstGeom prst="line">
                <a:avLst/>
              </a:prstGeom>
              <a:ln>
                <a:solidFill>
                  <a:srgbClr val="FF0000">
                    <a:alpha val="24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endCxn id="16" idx="1"/>
              </p:cNvCxnSpPr>
              <p:nvPr/>
            </p:nvCxnSpPr>
            <p:spPr>
              <a:xfrm flipV="1">
                <a:off x="4259848" y="3128576"/>
                <a:ext cx="1321287" cy="1404294"/>
              </a:xfrm>
              <a:prstGeom prst="line">
                <a:avLst/>
              </a:prstGeom>
              <a:ln>
                <a:solidFill>
                  <a:srgbClr val="FF0000">
                    <a:alpha val="26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282779" y="3146855"/>
                    <a:ext cx="432485" cy="73866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sz="48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2779" y="3146855"/>
                    <a:ext cx="432485" cy="73866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TextBox 21"/>
              <p:cNvSpPr txBox="1"/>
              <p:nvPr/>
            </p:nvSpPr>
            <p:spPr>
              <a:xfrm>
                <a:off x="2548957" y="1500657"/>
                <a:ext cx="1252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Predictor 1</a:t>
                </a:r>
                <a:endParaRPr lang="en-US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537253" y="2502153"/>
                <a:ext cx="1252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Predictor 3</a:t>
                </a:r>
                <a:endParaRPr lang="en-US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537254" y="1985491"/>
                <a:ext cx="1252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Predictor 2</a:t>
                </a:r>
                <a:endParaRPr lang="en-US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534207" y="4357816"/>
                <a:ext cx="1252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Predictor p</a:t>
                </a:r>
                <a:endParaRPr lang="en-US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680086" y="2943908"/>
                <a:ext cx="1252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Response</a:t>
                </a:r>
                <a:endParaRPr lang="en-US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7" name="Donut 26"/>
              <p:cNvSpPr/>
              <p:nvPr/>
            </p:nvSpPr>
            <p:spPr>
              <a:xfrm>
                <a:off x="2144745" y="1546909"/>
                <a:ext cx="264481" cy="276999"/>
              </a:xfrm>
              <a:prstGeom prst="donu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Multiply 27"/>
              <p:cNvSpPr/>
              <p:nvPr/>
            </p:nvSpPr>
            <p:spPr>
              <a:xfrm>
                <a:off x="2130705" y="2514155"/>
                <a:ext cx="307597" cy="323165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Multiply 28"/>
              <p:cNvSpPr/>
              <p:nvPr/>
            </p:nvSpPr>
            <p:spPr>
              <a:xfrm>
                <a:off x="2088317" y="4396313"/>
                <a:ext cx="307597" cy="323165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ounded Rectangle 5"/>
            <p:cNvSpPr/>
            <p:nvPr/>
          </p:nvSpPr>
          <p:spPr>
            <a:xfrm>
              <a:off x="2527262" y="1993297"/>
              <a:ext cx="1742207" cy="350109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onut 6"/>
            <p:cNvSpPr/>
            <p:nvPr/>
          </p:nvSpPr>
          <p:spPr>
            <a:xfrm>
              <a:off x="2144744" y="2031658"/>
              <a:ext cx="264481" cy="276999"/>
            </a:xfrm>
            <a:prstGeom prst="donu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03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2791</TotalTime>
  <Words>29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Gyuhyeong Goh</dc:creator>
  <cp:lastModifiedBy>Gyuhyeong Goh</cp:lastModifiedBy>
  <cp:revision>2</cp:revision>
  <dcterms:created xsi:type="dcterms:W3CDTF">2019-04-24T17:02:32Z</dcterms:created>
  <dcterms:modified xsi:type="dcterms:W3CDTF">2019-04-26T15:33:38Z</dcterms:modified>
</cp:coreProperties>
</file>