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Data Importing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rl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98" y="4087898"/>
            <a:ext cx="2770102" cy="27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JSON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data_class.json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4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76" y="0"/>
            <a:ext cx="9181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JSON</a:t>
            </a:r>
            <a:endParaRPr lang="en-US" dirty="0"/>
          </a:p>
        </p:txBody>
      </p:sp>
      <p:pic>
        <p:nvPicPr>
          <p:cNvPr id="9" name="Content Placeholder 8" descr="Screen Shot 2013-02-10 at 4.23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33" b="-20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389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BIG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some data.</a:t>
            </a:r>
          </a:p>
          <a:p>
            <a:r>
              <a:rPr lang="en-US" dirty="0" smtClean="0"/>
              <a:t>Curl is used for grabbing a file via HTTP</a:t>
            </a:r>
          </a:p>
          <a:p>
            <a:r>
              <a:rPr lang="en-US" dirty="0" smtClean="0"/>
              <a:t>Save the output to a file called </a:t>
            </a:r>
            <a:r>
              <a:rPr lang="en-US" dirty="0" err="1" smtClean="0"/>
              <a:t>data_students.json</a:t>
            </a:r>
            <a:endParaRPr lang="en-US" dirty="0" smtClean="0"/>
          </a:p>
          <a:p>
            <a:r>
              <a:rPr lang="en-US" dirty="0" smtClean="0"/>
              <a:t>Curl URL &gt; filename</a:t>
            </a:r>
          </a:p>
          <a:p>
            <a:endParaRPr lang="en-US" dirty="0"/>
          </a:p>
        </p:txBody>
      </p:sp>
      <p:pic>
        <p:nvPicPr>
          <p:cNvPr id="6" name="Picture 5" descr="Screen Shot 2013-02-10 at 6.0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221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JSON file you just saved</a:t>
            </a:r>
            <a:endParaRPr lang="en-US" dirty="0"/>
          </a:p>
        </p:txBody>
      </p:sp>
      <p:pic>
        <p:nvPicPr>
          <p:cNvPr id="4" name="Content Placeholder 3" descr="Screen Shot 2013-02-10 at 6.03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33" b="-20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554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data or bad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model</a:t>
            </a:r>
            <a:endParaRPr lang="en-US" dirty="0"/>
          </a:p>
        </p:txBody>
      </p:sp>
      <p:pic>
        <p:nvPicPr>
          <p:cNvPr id="4" name="Content Placeholder 3" descr="Screen Shot 2013-02-10 at 6.0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43" b="-3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27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Changing Models, Kill </a:t>
            </a:r>
            <a:r>
              <a:rPr lang="en-US" dirty="0" err="1" smtClean="0"/>
              <a:t>db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the DB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Sync DB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Re-import both data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and Import (both)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6.1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216"/>
            <a:ext cx="9144000" cy="3535779"/>
          </a:xfrm>
          <a:prstGeom prst="rect">
            <a:avLst/>
          </a:prstGeom>
        </p:spPr>
      </p:pic>
      <p:pic>
        <p:nvPicPr>
          <p:cNvPr id="5" name="Picture 4" descr="Screen Shot 2013-02-10 at 6.1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3263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we left out the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 updated JSON file and replace the </a:t>
            </a:r>
            <a:r>
              <a:rPr lang="en-US" dirty="0" err="1" smtClean="0"/>
              <a:t>exsisting</a:t>
            </a:r>
            <a:r>
              <a:rPr lang="en-US" dirty="0" smtClean="0"/>
              <a:t> data with the new data.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steventking.com</a:t>
            </a:r>
            <a:r>
              <a:rPr lang="en-US" dirty="0" smtClean="0"/>
              <a:t>/clients/</a:t>
            </a:r>
            <a:r>
              <a:rPr lang="en-US" dirty="0" err="1" smtClean="0"/>
              <a:t>data_students_withgrade.json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better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need a little more data about the class and to add the Students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Incase you need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6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70" y="3778271"/>
            <a:ext cx="9144000" cy="3535779"/>
          </a:xfrm>
          <a:prstGeom prst="rect">
            <a:avLst/>
          </a:prstGeom>
        </p:spPr>
      </p:pic>
      <p:pic>
        <p:nvPicPr>
          <p:cNvPr id="7" name="Picture 6" descr="Screen Shot 2013-02-10 at 6.27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70" y="924230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6.5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632"/>
            <a:ext cx="9144000" cy="3535779"/>
          </a:xfrm>
          <a:prstGeom prst="rect">
            <a:avLst/>
          </a:prstGeom>
        </p:spPr>
      </p:pic>
      <p:pic>
        <p:nvPicPr>
          <p:cNvPr id="6" name="Picture 5" descr="Screen Shot 2013-02-10 at 6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210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10 at 7.0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058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3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Fun (Views and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Env</a:t>
            </a:r>
            <a:r>
              <a:rPr lang="en-US" dirty="0" smtClean="0"/>
              <a:t> and Start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 this command by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5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model</a:t>
            </a:r>
            <a:endParaRPr lang="en-US" dirty="0"/>
          </a:p>
        </p:txBody>
      </p:sp>
      <p:pic>
        <p:nvPicPr>
          <p:cNvPr id="4" name="Content Placeholder 3" descr="Screen Shot 2013-02-10 at 11.57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96" b="-35196"/>
          <a:stretch>
            <a:fillRect/>
          </a:stretch>
        </p:blipFill>
        <p:spPr>
          <a:xfrm>
            <a:off x="122238" y="1270000"/>
            <a:ext cx="8902700" cy="4856163"/>
          </a:xfrm>
        </p:spPr>
      </p:pic>
    </p:spTree>
    <p:extLst>
      <p:ext uri="{BB962C8B-B14F-4D97-AF65-F5344CB8AC3E}">
        <p14:creationId xmlns:p14="http://schemas.microsoft.com/office/powerpoint/2010/main" val="24167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Model</a:t>
            </a:r>
            <a:endParaRPr lang="en-US" dirty="0"/>
          </a:p>
        </p:txBody>
      </p:sp>
      <p:pic>
        <p:nvPicPr>
          <p:cNvPr id="4" name="Content Placeholder 3" descr="Screen Shot 2013-02-10 at 11.57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51" b="-49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14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odel.py</a:t>
            </a:r>
            <a:r>
              <a:rPr lang="en-US" dirty="0" smtClean="0"/>
              <a:t> extras</a:t>
            </a:r>
            <a:endParaRPr lang="en-US" dirty="0"/>
          </a:p>
        </p:txBody>
      </p:sp>
      <p:pic>
        <p:nvPicPr>
          <p:cNvPr id="4" name="Content Placeholder 3" descr="Screen Shot 2013-02-10 at 11.57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29" b="-20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917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or Import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development, delete the database</a:t>
            </a:r>
            <a:endParaRPr lang="en-US" dirty="0"/>
          </a:p>
        </p:txBody>
      </p:sp>
      <p:pic>
        <p:nvPicPr>
          <p:cNvPr id="5" name="Picture 4" descr="Screen Shot 2013-02-10 at 1.2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70" y="1944476"/>
            <a:ext cx="9144000" cy="3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1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A simple structured data format.</a:t>
            </a:r>
          </a:p>
          <a:p>
            <a:r>
              <a:rPr lang="en-US" dirty="0" smtClean="0"/>
              <a:t>Similar in concept to XML and used for similar purposes</a:t>
            </a:r>
          </a:p>
          <a:p>
            <a:r>
              <a:rPr lang="en-US" dirty="0" smtClean="0"/>
              <a:t>Lighter and Smaller than XML* (sometimes)</a:t>
            </a:r>
          </a:p>
          <a:p>
            <a:r>
              <a:rPr lang="en-US" dirty="0" smtClean="0"/>
              <a:t>JS Object is a complex array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98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0 at 1.3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464"/>
            <a:ext cx="9144000" cy="46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0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219</Words>
  <Application>Microsoft Macintosh PowerPoint</Application>
  <PresentationFormat>On-screen Show (4:3)</PresentationFormat>
  <Paragraphs>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Django Data Importing</vt:lpstr>
      <vt:lpstr>Make better models</vt:lpstr>
      <vt:lpstr>Enter Env and Start Server </vt:lpstr>
      <vt:lpstr>Students model</vt:lpstr>
      <vt:lpstr>Course Model</vt:lpstr>
      <vt:lpstr>model.py extras</vt:lpstr>
      <vt:lpstr>Load or Import some data</vt:lpstr>
      <vt:lpstr>JSON</vt:lpstr>
      <vt:lpstr>JSON</vt:lpstr>
      <vt:lpstr>Create a JSON file </vt:lpstr>
      <vt:lpstr>PowerPoint Presentation</vt:lpstr>
      <vt:lpstr>Import JSON</vt:lpstr>
      <vt:lpstr>Let’s get BIG JSON</vt:lpstr>
      <vt:lpstr>Load the JSON file you just saved</vt:lpstr>
      <vt:lpstr>What? </vt:lpstr>
      <vt:lpstr>Fix the model</vt:lpstr>
      <vt:lpstr>When Changing Models, Kill db!</vt:lpstr>
      <vt:lpstr>Dump and Import (both)</vt:lpstr>
      <vt:lpstr>Oops, we left out the grades</vt:lpstr>
      <vt:lpstr>Incase you need help</vt:lpstr>
      <vt:lpstr>Python Data Magic</vt:lpstr>
      <vt:lpstr>Using Python Shell</vt:lpstr>
      <vt:lpstr>Front End Fun (Views and Templates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34</cp:revision>
  <dcterms:created xsi:type="dcterms:W3CDTF">2013-02-10T13:59:49Z</dcterms:created>
  <dcterms:modified xsi:type="dcterms:W3CDTF">2013-02-11T00:05:50Z</dcterms:modified>
</cp:coreProperties>
</file>