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-10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E7589-C59F-FF46-8FBF-FAF974C06CCE}" type="datetimeFigureOut">
              <a:rPr lang="en-US" smtClean="0"/>
              <a:t>2/10/13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C9108-EE93-AC43-A2F0-00C286A53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8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8279" y="1300077"/>
            <a:ext cx="7772400" cy="1470025"/>
          </a:xfrm>
        </p:spPr>
        <p:txBody>
          <a:bodyPr/>
          <a:lstStyle>
            <a:lvl1pPr algn="l"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279" y="2788308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2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9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0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3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77933C"/>
                </a:solidFill>
              </a:defRPr>
            </a:lvl1pPr>
          </a:lstStyle>
          <a:p>
            <a:r>
              <a:rPr lang="en-US" dirty="0" err="1" smtClean="0"/>
              <a:t>CLick</a:t>
            </a:r>
            <a:r>
              <a:rPr lang="en-US" dirty="0" smtClean="0"/>
              <a:t>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6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042" y="1270503"/>
            <a:ext cx="430561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5209" y="1270503"/>
            <a:ext cx="44857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4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466" y="1215232"/>
            <a:ext cx="436992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466" y="2014814"/>
            <a:ext cx="4369922" cy="41113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23971"/>
            <a:ext cx="43959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14814"/>
            <a:ext cx="4395933" cy="41113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3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7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0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2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3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124" y="1269944"/>
            <a:ext cx="8902806" cy="4856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9C0BA-EDF4-C14E-BDB7-78028276B04E}" type="datetimeFigureOut">
              <a:rPr lang="en-US" smtClean="0"/>
              <a:t>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4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r>
              <a:rPr lang="en-US" dirty="0" smtClean="0"/>
              <a:t> Data Importing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url-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898" y="4087898"/>
            <a:ext cx="2770102" cy="277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84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JSON file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touch </a:t>
            </a:r>
            <a:r>
              <a:rPr lang="en-US" dirty="0" err="1" smtClean="0"/>
              <a:t>data_class.json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1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10 at 4.19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776" y="0"/>
            <a:ext cx="91817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36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JSON</a:t>
            </a:r>
            <a:endParaRPr lang="en-US" dirty="0"/>
          </a:p>
        </p:txBody>
      </p:sp>
      <p:pic>
        <p:nvPicPr>
          <p:cNvPr id="9" name="Content Placeholder 8" descr="Screen Shot 2013-02-10 at 4.23.3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533" b="-205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53894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BIG JSON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we need some data.</a:t>
            </a:r>
          </a:p>
          <a:p>
            <a:r>
              <a:rPr lang="en-US" dirty="0" smtClean="0"/>
              <a:t>Curl is used for grabbing a file via HTTP</a:t>
            </a:r>
          </a:p>
          <a:p>
            <a:r>
              <a:rPr lang="en-US" dirty="0" smtClean="0"/>
              <a:t>Save the output to a file called </a:t>
            </a:r>
            <a:r>
              <a:rPr lang="en-US" dirty="0" err="1" smtClean="0"/>
              <a:t>data_students.json</a:t>
            </a:r>
            <a:endParaRPr lang="en-US" dirty="0" smtClean="0"/>
          </a:p>
          <a:p>
            <a:r>
              <a:rPr lang="en-US" dirty="0" smtClean="0"/>
              <a:t>Curl URL &gt; filename</a:t>
            </a:r>
          </a:p>
          <a:p>
            <a:endParaRPr lang="en-US" dirty="0"/>
          </a:p>
        </p:txBody>
      </p:sp>
      <p:pic>
        <p:nvPicPr>
          <p:cNvPr id="6" name="Picture 5" descr="Screen Shot 2013-02-10 at 6.05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2221"/>
            <a:ext cx="9144000" cy="353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15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the JSON file you just saved</a:t>
            </a:r>
            <a:endParaRPr lang="en-US" dirty="0"/>
          </a:p>
        </p:txBody>
      </p:sp>
      <p:pic>
        <p:nvPicPr>
          <p:cNvPr id="4" name="Content Placeholder 3" descr="Screen Shot 2013-02-10 at 6.03.3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533" b="-205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75549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Bad data or bad model?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541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 the model</a:t>
            </a:r>
            <a:endParaRPr lang="en-US" dirty="0"/>
          </a:p>
        </p:txBody>
      </p:sp>
      <p:pic>
        <p:nvPicPr>
          <p:cNvPr id="4" name="Content Placeholder 3" descr="Screen Shot 2013-02-10 at 6.09.1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243" b="-362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2742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Changing Models, Kill </a:t>
            </a:r>
            <a:r>
              <a:rPr lang="en-US" dirty="0" err="1" smtClean="0"/>
              <a:t>db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the DB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Sync DB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Re-import both data files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53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Dump and Import (both)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10 at 6.14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216"/>
            <a:ext cx="9144000" cy="3535779"/>
          </a:xfrm>
          <a:prstGeom prst="rect">
            <a:avLst/>
          </a:prstGeom>
        </p:spPr>
      </p:pic>
      <p:pic>
        <p:nvPicPr>
          <p:cNvPr id="5" name="Picture 4" descr="Screen Shot 2013-02-10 at 6.14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3263"/>
            <a:ext cx="9144000" cy="353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95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Oops, we left out the 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an updated JSON file and replace the </a:t>
            </a:r>
            <a:r>
              <a:rPr lang="en-US" dirty="0" err="1" smtClean="0"/>
              <a:t>exsisting</a:t>
            </a:r>
            <a:r>
              <a:rPr lang="en-US" dirty="0" smtClean="0"/>
              <a:t> data with the new data.</a:t>
            </a:r>
          </a:p>
          <a:p>
            <a:pPr lvl="1"/>
            <a:r>
              <a:rPr lang="en-US" dirty="0" smtClean="0"/>
              <a:t>http://</a:t>
            </a:r>
            <a:r>
              <a:rPr lang="en-US" dirty="0" err="1" smtClean="0"/>
              <a:t>steventking.com</a:t>
            </a:r>
            <a:r>
              <a:rPr lang="en-US" dirty="0" smtClean="0"/>
              <a:t>/clients/</a:t>
            </a:r>
            <a:r>
              <a:rPr lang="en-US" dirty="0" err="1" smtClean="0"/>
              <a:t>data_students_withgrade.json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6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better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still need a little more data about the class and to add the Students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11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Incase you need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10 at 6.29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070" y="3778271"/>
            <a:ext cx="9144000" cy="3535779"/>
          </a:xfrm>
          <a:prstGeom prst="rect">
            <a:avLst/>
          </a:prstGeom>
        </p:spPr>
      </p:pic>
      <p:pic>
        <p:nvPicPr>
          <p:cNvPr id="7" name="Picture 6" descr="Screen Shot 2013-02-10 at 6.27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070" y="924230"/>
            <a:ext cx="9144000" cy="353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74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Data Magic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10 at 6.51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632"/>
            <a:ext cx="9144000" cy="3535779"/>
          </a:xfrm>
          <a:prstGeom prst="rect">
            <a:avLst/>
          </a:prstGeom>
        </p:spPr>
      </p:pic>
      <p:pic>
        <p:nvPicPr>
          <p:cNvPr id="6" name="Picture 5" descr="Screen Shot 2013-02-10 at 6.54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6210"/>
            <a:ext cx="9144000" cy="353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49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3-02-10 at 7.02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3058"/>
            <a:ext cx="9144000" cy="353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33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 Fun (Views and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0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</a:t>
            </a:r>
            <a:r>
              <a:rPr lang="en-US" dirty="0" err="1" smtClean="0"/>
              <a:t>Env</a:t>
            </a:r>
            <a:r>
              <a:rPr lang="en-US" dirty="0" smtClean="0"/>
              <a:t> and Start Server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know this command by now.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55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Students model</a:t>
            </a:r>
            <a:endParaRPr lang="en-US" dirty="0"/>
          </a:p>
        </p:txBody>
      </p:sp>
      <p:pic>
        <p:nvPicPr>
          <p:cNvPr id="4" name="Content Placeholder 3" descr="Screen Shot 2013-02-10 at 11.57.0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196" b="-35196"/>
          <a:stretch>
            <a:fillRect/>
          </a:stretch>
        </p:blipFill>
        <p:spPr>
          <a:xfrm>
            <a:off x="122238" y="1270000"/>
            <a:ext cx="8902700" cy="4856163"/>
          </a:xfrm>
        </p:spPr>
      </p:pic>
    </p:spTree>
    <p:extLst>
      <p:ext uri="{BB962C8B-B14F-4D97-AF65-F5344CB8AC3E}">
        <p14:creationId xmlns:p14="http://schemas.microsoft.com/office/powerpoint/2010/main" val="241676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Model</a:t>
            </a:r>
            <a:endParaRPr lang="en-US" dirty="0"/>
          </a:p>
        </p:txBody>
      </p:sp>
      <p:pic>
        <p:nvPicPr>
          <p:cNvPr id="4" name="Content Placeholder 3" descr="Screen Shot 2013-02-10 at 11.57.1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851" b="-498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91479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odel.py</a:t>
            </a:r>
            <a:r>
              <a:rPr lang="en-US" dirty="0" smtClean="0"/>
              <a:t> extras</a:t>
            </a:r>
            <a:endParaRPr lang="en-US" dirty="0"/>
          </a:p>
        </p:txBody>
      </p:sp>
      <p:pic>
        <p:nvPicPr>
          <p:cNvPr id="4" name="Content Placeholder 3" descr="Screen Shot 2013-02-10 at 11.57.2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29" b="-207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0917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or Import some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development, delete the database</a:t>
            </a:r>
            <a:endParaRPr lang="en-US" dirty="0"/>
          </a:p>
        </p:txBody>
      </p:sp>
      <p:pic>
        <p:nvPicPr>
          <p:cNvPr id="5" name="Picture 4" descr="Screen Shot 2013-02-10 at 1.27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070" y="1944476"/>
            <a:ext cx="9144000" cy="381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1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Object Notation</a:t>
            </a:r>
          </a:p>
          <a:p>
            <a:r>
              <a:rPr lang="en-US" dirty="0" smtClean="0"/>
              <a:t>A simple structured data format.</a:t>
            </a:r>
          </a:p>
          <a:p>
            <a:r>
              <a:rPr lang="en-US" dirty="0" smtClean="0"/>
              <a:t>Similar in concept to XML and used for similar purposes</a:t>
            </a:r>
          </a:p>
          <a:p>
            <a:r>
              <a:rPr lang="en-US" dirty="0" smtClean="0"/>
              <a:t>Lighter and Smaller than XML* (sometimes)</a:t>
            </a:r>
          </a:p>
          <a:p>
            <a:r>
              <a:rPr lang="en-US" dirty="0" smtClean="0"/>
              <a:t>JS Object is a complex array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9984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3-02-10 at 1.31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1464"/>
            <a:ext cx="9144000" cy="462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08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1677</TotalTime>
  <Words>219</Words>
  <Application>Microsoft Macintosh PowerPoint</Application>
  <PresentationFormat>On-screen Show (4:3)</PresentationFormat>
  <Paragraphs>41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Django Data Importing</vt:lpstr>
      <vt:lpstr>Make better models</vt:lpstr>
      <vt:lpstr>Enter Env and Start Server </vt:lpstr>
      <vt:lpstr>Students model</vt:lpstr>
      <vt:lpstr>Course Model</vt:lpstr>
      <vt:lpstr>model.py extras</vt:lpstr>
      <vt:lpstr>Load or Import some data</vt:lpstr>
      <vt:lpstr>JSON</vt:lpstr>
      <vt:lpstr>JSON</vt:lpstr>
      <vt:lpstr>Create a JSON file </vt:lpstr>
      <vt:lpstr>PowerPoint Presentation</vt:lpstr>
      <vt:lpstr>Import JSON</vt:lpstr>
      <vt:lpstr>Let’s get BIG JSON</vt:lpstr>
      <vt:lpstr>Load the JSON file you just saved</vt:lpstr>
      <vt:lpstr>What? </vt:lpstr>
      <vt:lpstr>Fix the model</vt:lpstr>
      <vt:lpstr>When Changing Models, Kill db!</vt:lpstr>
      <vt:lpstr>Dump and Import (both)</vt:lpstr>
      <vt:lpstr>Oops, we left out the grades</vt:lpstr>
      <vt:lpstr>Incase you need help</vt:lpstr>
      <vt:lpstr>Python Data Magic</vt:lpstr>
      <vt:lpstr>Using Python Shell</vt:lpstr>
      <vt:lpstr>Front End Fun (Views and Templates</vt:lpstr>
    </vt:vector>
  </TitlesOfParts>
  <Company>UNC-Chapel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! </dc:title>
  <dc:creator>School of Journalism</dc:creator>
  <cp:lastModifiedBy>School of Journalism</cp:lastModifiedBy>
  <cp:revision>34</cp:revision>
  <dcterms:created xsi:type="dcterms:W3CDTF">2013-02-10T13:59:49Z</dcterms:created>
  <dcterms:modified xsi:type="dcterms:W3CDTF">2013-02-11T17:57:43Z</dcterms:modified>
</cp:coreProperties>
</file>