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94ACA7-3FE1-8B4F-B062-1A887DE17B02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9AB500-9EEA-B24B-BFAD-23E9F6854E03}">
      <dgm:prSet phldrT="[Text]"/>
      <dgm:spPr/>
      <dgm:t>
        <a:bodyPr/>
        <a:lstStyle/>
        <a:p>
          <a:r>
            <a:rPr lang="en-US" dirty="0" err="1" smtClean="0"/>
            <a:t>base.html</a:t>
          </a:r>
          <a:endParaRPr lang="en-US" dirty="0"/>
        </a:p>
      </dgm:t>
    </dgm:pt>
    <dgm:pt modelId="{AC2AEC58-39E6-4C41-92E5-5F6D086015C2}" type="parTrans" cxnId="{F544087D-2A87-3A40-8A27-A03B10FC465F}">
      <dgm:prSet/>
      <dgm:spPr/>
      <dgm:t>
        <a:bodyPr/>
        <a:lstStyle/>
        <a:p>
          <a:endParaRPr lang="en-US"/>
        </a:p>
      </dgm:t>
    </dgm:pt>
    <dgm:pt modelId="{EDD90332-3E3F-F44C-A743-E29905717FF9}" type="sibTrans" cxnId="{F544087D-2A87-3A40-8A27-A03B10FC465F}">
      <dgm:prSet/>
      <dgm:spPr/>
      <dgm:t>
        <a:bodyPr/>
        <a:lstStyle/>
        <a:p>
          <a:endParaRPr lang="en-US"/>
        </a:p>
      </dgm:t>
    </dgm:pt>
    <dgm:pt modelId="{8691A1EA-C06B-1940-B23D-C813EA0B7820}">
      <dgm:prSet phldrT="[Text]"/>
      <dgm:spPr/>
      <dgm:t>
        <a:bodyPr/>
        <a:lstStyle/>
        <a:p>
          <a:r>
            <a:rPr lang="en-US" dirty="0" smtClean="0"/>
            <a:t>Title Block</a:t>
          </a:r>
          <a:endParaRPr lang="en-US" dirty="0"/>
        </a:p>
      </dgm:t>
    </dgm:pt>
    <dgm:pt modelId="{119FCD34-7BB9-2447-B1F5-0D1FF11C25BD}" type="parTrans" cxnId="{29570A30-B24A-104A-90FC-871E1B1AE76D}">
      <dgm:prSet/>
      <dgm:spPr/>
      <dgm:t>
        <a:bodyPr/>
        <a:lstStyle/>
        <a:p>
          <a:endParaRPr lang="en-US"/>
        </a:p>
      </dgm:t>
    </dgm:pt>
    <dgm:pt modelId="{425BD558-262A-3342-A338-6DBADA07F810}" type="sibTrans" cxnId="{29570A30-B24A-104A-90FC-871E1B1AE76D}">
      <dgm:prSet/>
      <dgm:spPr/>
      <dgm:t>
        <a:bodyPr/>
        <a:lstStyle/>
        <a:p>
          <a:endParaRPr lang="en-US"/>
        </a:p>
      </dgm:t>
    </dgm:pt>
    <dgm:pt modelId="{7EB55D70-8522-7044-853D-5A8E4F0F68CA}">
      <dgm:prSet phldrT="[Text]"/>
      <dgm:spPr/>
      <dgm:t>
        <a:bodyPr/>
        <a:lstStyle/>
        <a:p>
          <a:r>
            <a:rPr lang="en-US" dirty="0" smtClean="0"/>
            <a:t>Content Block</a:t>
          </a:r>
          <a:endParaRPr lang="en-US" dirty="0"/>
        </a:p>
      </dgm:t>
    </dgm:pt>
    <dgm:pt modelId="{45A00588-6C47-B848-9EE1-3CE1CDDCBF71}" type="parTrans" cxnId="{B932AF85-FD07-874F-B7C3-370A53D17CF7}">
      <dgm:prSet/>
      <dgm:spPr/>
      <dgm:t>
        <a:bodyPr/>
        <a:lstStyle/>
        <a:p>
          <a:endParaRPr lang="en-US"/>
        </a:p>
      </dgm:t>
    </dgm:pt>
    <dgm:pt modelId="{9B735F61-5D47-C34B-BB3D-7ED166BE1D76}" type="sibTrans" cxnId="{B932AF85-FD07-874F-B7C3-370A53D17CF7}">
      <dgm:prSet/>
      <dgm:spPr/>
      <dgm:t>
        <a:bodyPr/>
        <a:lstStyle/>
        <a:p>
          <a:endParaRPr lang="en-US"/>
        </a:p>
      </dgm:t>
    </dgm:pt>
    <dgm:pt modelId="{35879848-7C56-7B45-B696-578D096A64E5}">
      <dgm:prSet phldrT="[Text]"/>
      <dgm:spPr/>
      <dgm:t>
        <a:bodyPr/>
        <a:lstStyle/>
        <a:p>
          <a:r>
            <a:rPr lang="en-US" dirty="0" err="1" smtClean="0"/>
            <a:t>home.html</a:t>
          </a:r>
          <a:endParaRPr lang="en-US" dirty="0"/>
        </a:p>
      </dgm:t>
    </dgm:pt>
    <dgm:pt modelId="{C8974726-B287-0C49-A2D1-1AA537C2A060}" type="parTrans" cxnId="{F26573B4-36D6-EA40-9C79-44CF6DA66408}">
      <dgm:prSet/>
      <dgm:spPr/>
      <dgm:t>
        <a:bodyPr/>
        <a:lstStyle/>
        <a:p>
          <a:endParaRPr lang="en-US"/>
        </a:p>
      </dgm:t>
    </dgm:pt>
    <dgm:pt modelId="{E998CC53-F192-7B45-85E6-558F31821BC3}" type="sibTrans" cxnId="{F26573B4-36D6-EA40-9C79-44CF6DA66408}">
      <dgm:prSet/>
      <dgm:spPr/>
      <dgm:t>
        <a:bodyPr/>
        <a:lstStyle/>
        <a:p>
          <a:endParaRPr lang="en-US"/>
        </a:p>
      </dgm:t>
    </dgm:pt>
    <dgm:pt modelId="{E59406EE-94DA-BE4C-97E2-AFF954C4C6B7}">
      <dgm:prSet phldrT="[Text]"/>
      <dgm:spPr/>
      <dgm:t>
        <a:bodyPr/>
        <a:lstStyle/>
        <a:p>
          <a:r>
            <a:rPr lang="en-US" dirty="0" smtClean="0"/>
            <a:t>“Home”</a:t>
          </a:r>
          <a:endParaRPr lang="en-US" dirty="0"/>
        </a:p>
      </dgm:t>
    </dgm:pt>
    <dgm:pt modelId="{5DFF3423-46B5-1241-97B3-7C7EBB5861B7}" type="parTrans" cxnId="{31EA412B-AAEA-A841-8BB8-E314F3962A2D}">
      <dgm:prSet/>
      <dgm:spPr/>
      <dgm:t>
        <a:bodyPr/>
        <a:lstStyle/>
        <a:p>
          <a:endParaRPr lang="en-US"/>
        </a:p>
      </dgm:t>
    </dgm:pt>
    <dgm:pt modelId="{8BDE8A60-7880-904B-9A88-9993E9F91AA2}" type="sibTrans" cxnId="{31EA412B-AAEA-A841-8BB8-E314F3962A2D}">
      <dgm:prSet/>
      <dgm:spPr/>
      <dgm:t>
        <a:bodyPr/>
        <a:lstStyle/>
        <a:p>
          <a:endParaRPr lang="en-US"/>
        </a:p>
      </dgm:t>
    </dgm:pt>
    <dgm:pt modelId="{70780454-15F8-6C4A-8BE4-3F4846B33989}">
      <dgm:prSet phldrT="[Text]"/>
      <dgm:spPr/>
      <dgm:t>
        <a:bodyPr/>
        <a:lstStyle/>
        <a:p>
          <a:r>
            <a:rPr lang="en-US" dirty="0" smtClean="0"/>
            <a:t>&lt;h1&gt;Hello World&lt;/h1&gt;</a:t>
          </a:r>
          <a:endParaRPr lang="en-US" dirty="0"/>
        </a:p>
      </dgm:t>
    </dgm:pt>
    <dgm:pt modelId="{ADC686A8-A33B-1D45-AF57-EF5889F1803F}" type="parTrans" cxnId="{E2C5E512-5507-D844-8420-B386D677ACDD}">
      <dgm:prSet/>
      <dgm:spPr/>
      <dgm:t>
        <a:bodyPr/>
        <a:lstStyle/>
        <a:p>
          <a:endParaRPr lang="en-US"/>
        </a:p>
      </dgm:t>
    </dgm:pt>
    <dgm:pt modelId="{3C958075-157F-FE40-AACC-4CDAD7400F7A}" type="sibTrans" cxnId="{E2C5E512-5507-D844-8420-B386D677ACDD}">
      <dgm:prSet/>
      <dgm:spPr/>
      <dgm:t>
        <a:bodyPr/>
        <a:lstStyle/>
        <a:p>
          <a:endParaRPr lang="en-US"/>
        </a:p>
      </dgm:t>
    </dgm:pt>
    <dgm:pt modelId="{39439EAF-DDA2-E343-B08C-538387AF7A52}" type="pres">
      <dgm:prSet presAssocID="{9F94ACA7-3FE1-8B4F-B062-1A887DE17B0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485F2-D34C-D14D-A138-5FCDE21F80E9}" type="pres">
      <dgm:prSet presAssocID="{2E9AB500-9EEA-B24B-BFAD-23E9F6854E03}" presName="compNode" presStyleCnt="0"/>
      <dgm:spPr/>
    </dgm:pt>
    <dgm:pt modelId="{294B8C95-6F0B-9E48-A6B1-3166AD8D1E52}" type="pres">
      <dgm:prSet presAssocID="{2E9AB500-9EEA-B24B-BFAD-23E9F6854E03}" presName="aNode" presStyleLbl="bgShp" presStyleIdx="0" presStyleCnt="2"/>
      <dgm:spPr/>
      <dgm:t>
        <a:bodyPr/>
        <a:lstStyle/>
        <a:p>
          <a:endParaRPr lang="en-US"/>
        </a:p>
      </dgm:t>
    </dgm:pt>
    <dgm:pt modelId="{99120308-EBF5-2244-BC84-08EF8369A5DE}" type="pres">
      <dgm:prSet presAssocID="{2E9AB500-9EEA-B24B-BFAD-23E9F6854E03}" presName="textNode" presStyleLbl="bgShp" presStyleIdx="0" presStyleCnt="2"/>
      <dgm:spPr/>
      <dgm:t>
        <a:bodyPr/>
        <a:lstStyle/>
        <a:p>
          <a:endParaRPr lang="en-US"/>
        </a:p>
      </dgm:t>
    </dgm:pt>
    <dgm:pt modelId="{8B6355F5-40BD-204B-BF21-C9018360D358}" type="pres">
      <dgm:prSet presAssocID="{2E9AB500-9EEA-B24B-BFAD-23E9F6854E03}" presName="compChildNode" presStyleCnt="0"/>
      <dgm:spPr/>
    </dgm:pt>
    <dgm:pt modelId="{3A476A26-41FF-834A-9EA0-DF35F7AE25EB}" type="pres">
      <dgm:prSet presAssocID="{2E9AB500-9EEA-B24B-BFAD-23E9F6854E03}" presName="theInnerList" presStyleCnt="0"/>
      <dgm:spPr/>
    </dgm:pt>
    <dgm:pt modelId="{E80CB531-0A0A-C644-B3C6-F976F4908BAF}" type="pres">
      <dgm:prSet presAssocID="{8691A1EA-C06B-1940-B23D-C813EA0B7820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584E3-7187-5B46-B9F0-64A3202D7C5D}" type="pres">
      <dgm:prSet presAssocID="{8691A1EA-C06B-1940-B23D-C813EA0B7820}" presName="aSpace2" presStyleCnt="0"/>
      <dgm:spPr/>
    </dgm:pt>
    <dgm:pt modelId="{ACFB5CF5-BE4B-9F4C-A830-A336B6BBFFEF}" type="pres">
      <dgm:prSet presAssocID="{7EB55D70-8522-7044-853D-5A8E4F0F68C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28EE5-6366-A04F-93F3-D1C6B29A1AA8}" type="pres">
      <dgm:prSet presAssocID="{2E9AB500-9EEA-B24B-BFAD-23E9F6854E03}" presName="aSpace" presStyleCnt="0"/>
      <dgm:spPr/>
    </dgm:pt>
    <dgm:pt modelId="{DED0D7E1-DCFD-EB45-90B7-8622372C113D}" type="pres">
      <dgm:prSet presAssocID="{35879848-7C56-7B45-B696-578D096A64E5}" presName="compNode" presStyleCnt="0"/>
      <dgm:spPr/>
    </dgm:pt>
    <dgm:pt modelId="{7CEBFC04-FE3E-7A40-B322-27A11792D2AE}" type="pres">
      <dgm:prSet presAssocID="{35879848-7C56-7B45-B696-578D096A64E5}" presName="aNode" presStyleLbl="bgShp" presStyleIdx="1" presStyleCnt="2"/>
      <dgm:spPr/>
      <dgm:t>
        <a:bodyPr/>
        <a:lstStyle/>
        <a:p>
          <a:endParaRPr lang="en-US"/>
        </a:p>
      </dgm:t>
    </dgm:pt>
    <dgm:pt modelId="{64C70908-601D-C94D-8310-E27E40AB0A4B}" type="pres">
      <dgm:prSet presAssocID="{35879848-7C56-7B45-B696-578D096A64E5}" presName="textNode" presStyleLbl="bgShp" presStyleIdx="1" presStyleCnt="2"/>
      <dgm:spPr/>
      <dgm:t>
        <a:bodyPr/>
        <a:lstStyle/>
        <a:p>
          <a:endParaRPr lang="en-US"/>
        </a:p>
      </dgm:t>
    </dgm:pt>
    <dgm:pt modelId="{AC026E0C-2B12-914D-BF87-3B699D6EE92E}" type="pres">
      <dgm:prSet presAssocID="{35879848-7C56-7B45-B696-578D096A64E5}" presName="compChildNode" presStyleCnt="0"/>
      <dgm:spPr/>
    </dgm:pt>
    <dgm:pt modelId="{488DC21D-87CA-BD4D-A987-BAEC32FEABA3}" type="pres">
      <dgm:prSet presAssocID="{35879848-7C56-7B45-B696-578D096A64E5}" presName="theInnerList" presStyleCnt="0"/>
      <dgm:spPr/>
    </dgm:pt>
    <dgm:pt modelId="{1BD95893-6681-0742-BC7A-AADA1A98B6CB}" type="pres">
      <dgm:prSet presAssocID="{E59406EE-94DA-BE4C-97E2-AFF954C4C6B7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D72A1-BCBC-374A-9D8F-763D0C8BFA43}" type="pres">
      <dgm:prSet presAssocID="{E59406EE-94DA-BE4C-97E2-AFF954C4C6B7}" presName="aSpace2" presStyleCnt="0"/>
      <dgm:spPr/>
    </dgm:pt>
    <dgm:pt modelId="{E1081024-1B77-FA42-8D71-A0993FA4C3BE}" type="pres">
      <dgm:prSet presAssocID="{70780454-15F8-6C4A-8BE4-3F4846B33989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C5E512-5507-D844-8420-B386D677ACDD}" srcId="{35879848-7C56-7B45-B696-578D096A64E5}" destId="{70780454-15F8-6C4A-8BE4-3F4846B33989}" srcOrd="1" destOrd="0" parTransId="{ADC686A8-A33B-1D45-AF57-EF5889F1803F}" sibTransId="{3C958075-157F-FE40-AACC-4CDAD7400F7A}"/>
    <dgm:cxn modelId="{29570A30-B24A-104A-90FC-871E1B1AE76D}" srcId="{2E9AB500-9EEA-B24B-BFAD-23E9F6854E03}" destId="{8691A1EA-C06B-1940-B23D-C813EA0B7820}" srcOrd="0" destOrd="0" parTransId="{119FCD34-7BB9-2447-B1F5-0D1FF11C25BD}" sibTransId="{425BD558-262A-3342-A338-6DBADA07F810}"/>
    <dgm:cxn modelId="{B932AF85-FD07-874F-B7C3-370A53D17CF7}" srcId="{2E9AB500-9EEA-B24B-BFAD-23E9F6854E03}" destId="{7EB55D70-8522-7044-853D-5A8E4F0F68CA}" srcOrd="1" destOrd="0" parTransId="{45A00588-6C47-B848-9EE1-3CE1CDDCBF71}" sibTransId="{9B735F61-5D47-C34B-BB3D-7ED166BE1D76}"/>
    <dgm:cxn modelId="{F26573B4-36D6-EA40-9C79-44CF6DA66408}" srcId="{9F94ACA7-3FE1-8B4F-B062-1A887DE17B02}" destId="{35879848-7C56-7B45-B696-578D096A64E5}" srcOrd="1" destOrd="0" parTransId="{C8974726-B287-0C49-A2D1-1AA537C2A060}" sibTransId="{E998CC53-F192-7B45-85E6-558F31821BC3}"/>
    <dgm:cxn modelId="{F544087D-2A87-3A40-8A27-A03B10FC465F}" srcId="{9F94ACA7-3FE1-8B4F-B062-1A887DE17B02}" destId="{2E9AB500-9EEA-B24B-BFAD-23E9F6854E03}" srcOrd="0" destOrd="0" parTransId="{AC2AEC58-39E6-4C41-92E5-5F6D086015C2}" sibTransId="{EDD90332-3E3F-F44C-A743-E29905717FF9}"/>
    <dgm:cxn modelId="{735EDEE2-650A-D944-A8A7-CEF92BE1C629}" type="presOf" srcId="{8691A1EA-C06B-1940-B23D-C813EA0B7820}" destId="{E80CB531-0A0A-C644-B3C6-F976F4908BAF}" srcOrd="0" destOrd="0" presId="urn:microsoft.com/office/officeart/2005/8/layout/lProcess2"/>
    <dgm:cxn modelId="{212D5080-1722-3B40-9E3E-6315FBEC3659}" type="presOf" srcId="{70780454-15F8-6C4A-8BE4-3F4846B33989}" destId="{E1081024-1B77-FA42-8D71-A0993FA4C3BE}" srcOrd="0" destOrd="0" presId="urn:microsoft.com/office/officeart/2005/8/layout/lProcess2"/>
    <dgm:cxn modelId="{2426F3D3-A570-4F47-89AF-0BA708E11C76}" type="presOf" srcId="{35879848-7C56-7B45-B696-578D096A64E5}" destId="{7CEBFC04-FE3E-7A40-B322-27A11792D2AE}" srcOrd="0" destOrd="0" presId="urn:microsoft.com/office/officeart/2005/8/layout/lProcess2"/>
    <dgm:cxn modelId="{31EA412B-AAEA-A841-8BB8-E314F3962A2D}" srcId="{35879848-7C56-7B45-B696-578D096A64E5}" destId="{E59406EE-94DA-BE4C-97E2-AFF954C4C6B7}" srcOrd="0" destOrd="0" parTransId="{5DFF3423-46B5-1241-97B3-7C7EBB5861B7}" sibTransId="{8BDE8A60-7880-904B-9A88-9993E9F91AA2}"/>
    <dgm:cxn modelId="{347F7CE7-2839-F045-928A-0440673B74B3}" type="presOf" srcId="{2E9AB500-9EEA-B24B-BFAD-23E9F6854E03}" destId="{294B8C95-6F0B-9E48-A6B1-3166AD8D1E52}" srcOrd="0" destOrd="0" presId="urn:microsoft.com/office/officeart/2005/8/layout/lProcess2"/>
    <dgm:cxn modelId="{71A0B20A-C55B-9D46-942B-5203A5C1455B}" type="presOf" srcId="{E59406EE-94DA-BE4C-97E2-AFF954C4C6B7}" destId="{1BD95893-6681-0742-BC7A-AADA1A98B6CB}" srcOrd="0" destOrd="0" presId="urn:microsoft.com/office/officeart/2005/8/layout/lProcess2"/>
    <dgm:cxn modelId="{262F0853-4CC5-BB44-BC4B-0E4EC875F308}" type="presOf" srcId="{9F94ACA7-3FE1-8B4F-B062-1A887DE17B02}" destId="{39439EAF-DDA2-E343-B08C-538387AF7A52}" srcOrd="0" destOrd="0" presId="urn:microsoft.com/office/officeart/2005/8/layout/lProcess2"/>
    <dgm:cxn modelId="{9DBE2155-5CD9-CE4B-B67A-AF8E254F5E61}" type="presOf" srcId="{7EB55D70-8522-7044-853D-5A8E4F0F68CA}" destId="{ACFB5CF5-BE4B-9F4C-A830-A336B6BBFFEF}" srcOrd="0" destOrd="0" presId="urn:microsoft.com/office/officeart/2005/8/layout/lProcess2"/>
    <dgm:cxn modelId="{C0948357-80A2-EA40-BF43-FC919C33F31A}" type="presOf" srcId="{2E9AB500-9EEA-B24B-BFAD-23E9F6854E03}" destId="{99120308-EBF5-2244-BC84-08EF8369A5DE}" srcOrd="1" destOrd="0" presId="urn:microsoft.com/office/officeart/2005/8/layout/lProcess2"/>
    <dgm:cxn modelId="{39C7C8BC-E8B0-EA42-A75B-9B002C3F7D77}" type="presOf" srcId="{35879848-7C56-7B45-B696-578D096A64E5}" destId="{64C70908-601D-C94D-8310-E27E40AB0A4B}" srcOrd="1" destOrd="0" presId="urn:microsoft.com/office/officeart/2005/8/layout/lProcess2"/>
    <dgm:cxn modelId="{9B7A4289-EDA9-5342-90BC-51D94CFDD1E2}" type="presParOf" srcId="{39439EAF-DDA2-E343-B08C-538387AF7A52}" destId="{BC9485F2-D34C-D14D-A138-5FCDE21F80E9}" srcOrd="0" destOrd="0" presId="urn:microsoft.com/office/officeart/2005/8/layout/lProcess2"/>
    <dgm:cxn modelId="{377F08E3-9C7C-9448-A5AE-412CA49CD70E}" type="presParOf" srcId="{BC9485F2-D34C-D14D-A138-5FCDE21F80E9}" destId="{294B8C95-6F0B-9E48-A6B1-3166AD8D1E52}" srcOrd="0" destOrd="0" presId="urn:microsoft.com/office/officeart/2005/8/layout/lProcess2"/>
    <dgm:cxn modelId="{D1A30444-0D53-874F-A32A-6DD4852D5E64}" type="presParOf" srcId="{BC9485F2-D34C-D14D-A138-5FCDE21F80E9}" destId="{99120308-EBF5-2244-BC84-08EF8369A5DE}" srcOrd="1" destOrd="0" presId="urn:microsoft.com/office/officeart/2005/8/layout/lProcess2"/>
    <dgm:cxn modelId="{66235758-482C-1E47-B332-176396205709}" type="presParOf" srcId="{BC9485F2-D34C-D14D-A138-5FCDE21F80E9}" destId="{8B6355F5-40BD-204B-BF21-C9018360D358}" srcOrd="2" destOrd="0" presId="urn:microsoft.com/office/officeart/2005/8/layout/lProcess2"/>
    <dgm:cxn modelId="{66590AB7-437C-EE4E-8DBC-D508EA30CA1C}" type="presParOf" srcId="{8B6355F5-40BD-204B-BF21-C9018360D358}" destId="{3A476A26-41FF-834A-9EA0-DF35F7AE25EB}" srcOrd="0" destOrd="0" presId="urn:microsoft.com/office/officeart/2005/8/layout/lProcess2"/>
    <dgm:cxn modelId="{1CAFA131-FDE4-D14F-A9E6-AD731AEEBEA7}" type="presParOf" srcId="{3A476A26-41FF-834A-9EA0-DF35F7AE25EB}" destId="{E80CB531-0A0A-C644-B3C6-F976F4908BAF}" srcOrd="0" destOrd="0" presId="urn:microsoft.com/office/officeart/2005/8/layout/lProcess2"/>
    <dgm:cxn modelId="{925508C8-33BC-0846-8376-9F4CB5A431B6}" type="presParOf" srcId="{3A476A26-41FF-834A-9EA0-DF35F7AE25EB}" destId="{3F2584E3-7187-5B46-B9F0-64A3202D7C5D}" srcOrd="1" destOrd="0" presId="urn:microsoft.com/office/officeart/2005/8/layout/lProcess2"/>
    <dgm:cxn modelId="{CADEDC89-559A-E54C-926C-769B0C208391}" type="presParOf" srcId="{3A476A26-41FF-834A-9EA0-DF35F7AE25EB}" destId="{ACFB5CF5-BE4B-9F4C-A830-A336B6BBFFEF}" srcOrd="2" destOrd="0" presId="urn:microsoft.com/office/officeart/2005/8/layout/lProcess2"/>
    <dgm:cxn modelId="{3AD17B56-C781-0440-BCA2-03334833CC9F}" type="presParOf" srcId="{39439EAF-DDA2-E343-B08C-538387AF7A52}" destId="{BF428EE5-6366-A04F-93F3-D1C6B29A1AA8}" srcOrd="1" destOrd="0" presId="urn:microsoft.com/office/officeart/2005/8/layout/lProcess2"/>
    <dgm:cxn modelId="{4292D241-777A-9240-9A1C-B878FBFFECFE}" type="presParOf" srcId="{39439EAF-DDA2-E343-B08C-538387AF7A52}" destId="{DED0D7E1-DCFD-EB45-90B7-8622372C113D}" srcOrd="2" destOrd="0" presId="urn:microsoft.com/office/officeart/2005/8/layout/lProcess2"/>
    <dgm:cxn modelId="{AE4D9DBD-7D55-BE44-B8A2-20A39CA56A98}" type="presParOf" srcId="{DED0D7E1-DCFD-EB45-90B7-8622372C113D}" destId="{7CEBFC04-FE3E-7A40-B322-27A11792D2AE}" srcOrd="0" destOrd="0" presId="urn:microsoft.com/office/officeart/2005/8/layout/lProcess2"/>
    <dgm:cxn modelId="{43762CD0-A20A-D64E-8A9B-EF56175B3BD8}" type="presParOf" srcId="{DED0D7E1-DCFD-EB45-90B7-8622372C113D}" destId="{64C70908-601D-C94D-8310-E27E40AB0A4B}" srcOrd="1" destOrd="0" presId="urn:microsoft.com/office/officeart/2005/8/layout/lProcess2"/>
    <dgm:cxn modelId="{118045F3-01A5-134B-B122-C0F196B7FF9A}" type="presParOf" srcId="{DED0D7E1-DCFD-EB45-90B7-8622372C113D}" destId="{AC026E0C-2B12-914D-BF87-3B699D6EE92E}" srcOrd="2" destOrd="0" presId="urn:microsoft.com/office/officeart/2005/8/layout/lProcess2"/>
    <dgm:cxn modelId="{43DA2855-03C7-7646-8F30-CCB5C6DE8C7C}" type="presParOf" srcId="{AC026E0C-2B12-914D-BF87-3B699D6EE92E}" destId="{488DC21D-87CA-BD4D-A987-BAEC32FEABA3}" srcOrd="0" destOrd="0" presId="urn:microsoft.com/office/officeart/2005/8/layout/lProcess2"/>
    <dgm:cxn modelId="{F75F3839-CB64-9142-AF91-7ED3CCC74A62}" type="presParOf" srcId="{488DC21D-87CA-BD4D-A987-BAEC32FEABA3}" destId="{1BD95893-6681-0742-BC7A-AADA1A98B6CB}" srcOrd="0" destOrd="0" presId="urn:microsoft.com/office/officeart/2005/8/layout/lProcess2"/>
    <dgm:cxn modelId="{A66D4954-1042-2448-85FA-F46061B942E0}" type="presParOf" srcId="{488DC21D-87CA-BD4D-A987-BAEC32FEABA3}" destId="{260D72A1-BCBC-374A-9D8F-763D0C8BFA43}" srcOrd="1" destOrd="0" presId="urn:microsoft.com/office/officeart/2005/8/layout/lProcess2"/>
    <dgm:cxn modelId="{2A0C7030-E0CE-E443-8DBB-3762821AE026}" type="presParOf" srcId="{488DC21D-87CA-BD4D-A987-BAEC32FEABA3}" destId="{E1081024-1B77-FA42-8D71-A0993FA4C3B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B8C95-6F0B-9E48-A6B1-3166AD8D1E52}">
      <dsp:nvSpPr>
        <dsp:cNvPr id="0" name=""/>
        <dsp:cNvSpPr/>
      </dsp:nvSpPr>
      <dsp:spPr>
        <a:xfrm>
          <a:off x="4455" y="0"/>
          <a:ext cx="4286214" cy="48562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base.html</a:t>
          </a:r>
          <a:endParaRPr lang="en-US" sz="6500" kern="1200" dirty="0"/>
        </a:p>
      </dsp:txBody>
      <dsp:txXfrm>
        <a:off x="4455" y="0"/>
        <a:ext cx="4286214" cy="1456866"/>
      </dsp:txXfrm>
    </dsp:sp>
    <dsp:sp modelId="{E80CB531-0A0A-C644-B3C6-F976F4908BAF}">
      <dsp:nvSpPr>
        <dsp:cNvPr id="0" name=""/>
        <dsp:cNvSpPr/>
      </dsp:nvSpPr>
      <dsp:spPr>
        <a:xfrm>
          <a:off x="433077" y="1458288"/>
          <a:ext cx="3428971" cy="1464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Title Block</a:t>
          </a:r>
          <a:endParaRPr lang="en-US" sz="4300" kern="1200" dirty="0"/>
        </a:p>
      </dsp:txBody>
      <dsp:txXfrm>
        <a:off x="475962" y="1501173"/>
        <a:ext cx="3343201" cy="1378446"/>
      </dsp:txXfrm>
    </dsp:sp>
    <dsp:sp modelId="{ACFB5CF5-BE4B-9F4C-A830-A336B6BBFFEF}">
      <dsp:nvSpPr>
        <dsp:cNvPr id="0" name=""/>
        <dsp:cNvSpPr/>
      </dsp:nvSpPr>
      <dsp:spPr>
        <a:xfrm>
          <a:off x="433077" y="3147769"/>
          <a:ext cx="3428971" cy="1464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Content Block</a:t>
          </a:r>
          <a:endParaRPr lang="en-US" sz="4300" kern="1200" dirty="0"/>
        </a:p>
      </dsp:txBody>
      <dsp:txXfrm>
        <a:off x="475962" y="3190654"/>
        <a:ext cx="3343201" cy="1378446"/>
      </dsp:txXfrm>
    </dsp:sp>
    <dsp:sp modelId="{7CEBFC04-FE3E-7A40-B322-27A11792D2AE}">
      <dsp:nvSpPr>
        <dsp:cNvPr id="0" name=""/>
        <dsp:cNvSpPr/>
      </dsp:nvSpPr>
      <dsp:spPr>
        <a:xfrm>
          <a:off x="4612136" y="0"/>
          <a:ext cx="4286214" cy="48562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home.html</a:t>
          </a:r>
          <a:endParaRPr lang="en-US" sz="6500" kern="1200" dirty="0"/>
        </a:p>
      </dsp:txBody>
      <dsp:txXfrm>
        <a:off x="4612136" y="0"/>
        <a:ext cx="4286214" cy="1456866"/>
      </dsp:txXfrm>
    </dsp:sp>
    <dsp:sp modelId="{1BD95893-6681-0742-BC7A-AADA1A98B6CB}">
      <dsp:nvSpPr>
        <dsp:cNvPr id="0" name=""/>
        <dsp:cNvSpPr/>
      </dsp:nvSpPr>
      <dsp:spPr>
        <a:xfrm>
          <a:off x="5040757" y="1458288"/>
          <a:ext cx="3428971" cy="1464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“Home”</a:t>
          </a:r>
          <a:endParaRPr lang="en-US" sz="4300" kern="1200" dirty="0"/>
        </a:p>
      </dsp:txBody>
      <dsp:txXfrm>
        <a:off x="5083642" y="1501173"/>
        <a:ext cx="3343201" cy="1378446"/>
      </dsp:txXfrm>
    </dsp:sp>
    <dsp:sp modelId="{E1081024-1B77-FA42-8D71-A0993FA4C3BE}">
      <dsp:nvSpPr>
        <dsp:cNvPr id="0" name=""/>
        <dsp:cNvSpPr/>
      </dsp:nvSpPr>
      <dsp:spPr>
        <a:xfrm>
          <a:off x="5040757" y="3147769"/>
          <a:ext cx="3428971" cy="1464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&lt;h1&gt;Hello World&lt;/h1&gt;</a:t>
          </a:r>
          <a:endParaRPr lang="en-US" sz="4300" kern="1200" dirty="0"/>
        </a:p>
      </dsp:txBody>
      <dsp:txXfrm>
        <a:off x="5083642" y="3190654"/>
        <a:ext cx="3343201" cy="1378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E7589-C59F-FF46-8FBF-FAF974C06CC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C9108-EE93-AC43-A2F0-00C286A5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79" y="1300077"/>
            <a:ext cx="7772400" cy="1470025"/>
          </a:xfrm>
        </p:spPr>
        <p:txBody>
          <a:bodyPr/>
          <a:lstStyle>
            <a:lvl1pPr algn="l"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279" y="27883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7933C"/>
                </a:solidFill>
              </a:defRPr>
            </a:lvl1pPr>
          </a:lstStyle>
          <a:p>
            <a:r>
              <a:rPr lang="en-US" dirty="0" err="1" smtClean="0"/>
              <a:t>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42" y="1270503"/>
            <a:ext cx="43056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209" y="1270503"/>
            <a:ext cx="44857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66" y="1215232"/>
            <a:ext cx="43699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66" y="2014814"/>
            <a:ext cx="4369922" cy="4111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3971"/>
            <a:ext cx="43959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4814"/>
            <a:ext cx="4395933" cy="4111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3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0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24" y="1269944"/>
            <a:ext cx="8902806" cy="485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4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Templates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it public and pretty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3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Template </a:t>
            </a:r>
            <a:r>
              <a:rPr lang="en-US" dirty="0" err="1" smtClean="0"/>
              <a:t>Dirs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2-12 at 4.4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5445"/>
            <a:ext cx="9144000" cy="37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8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Templates for New Homepage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3-02-12 at 4.4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5359"/>
            <a:ext cx="9144000" cy="37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5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Homepage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2 at 4.5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44"/>
            <a:ext cx="9144000" cy="387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4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Homepage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2 at 4.50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4" y="1879600"/>
            <a:ext cx="79629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6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Humanize!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2 at 4.54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44"/>
            <a:ext cx="9144000" cy="41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13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 </a:t>
            </a:r>
            <a:r>
              <a:rPr lang="en-US" dirty="0" err="1" smtClean="0"/>
              <a:t>var|intcoma</a:t>
            </a:r>
            <a:r>
              <a:rPr lang="en-US" dirty="0" smtClean="0"/>
              <a:t> }}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miss line 2.</a:t>
            </a:r>
            <a:endParaRPr lang="en-US" dirty="0"/>
          </a:p>
        </p:txBody>
      </p:sp>
      <p:pic>
        <p:nvPicPr>
          <p:cNvPr id="4" name="Picture 3" descr="Screen Shot 2013-02-12 at 7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7865"/>
            <a:ext cx="9144000" cy="38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5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some more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this to </a:t>
            </a:r>
            <a:r>
              <a:rPr lang="en-US" dirty="0" err="1" smtClean="0"/>
              <a:t>views.py</a:t>
            </a:r>
            <a:endParaRPr lang="en-US" dirty="0"/>
          </a:p>
        </p:txBody>
      </p:sp>
      <p:pic>
        <p:nvPicPr>
          <p:cNvPr id="4" name="Picture 3" descr="Screen Shot 2013-02-12 at 7.5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740"/>
            <a:ext cx="9144000" cy="21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90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hello-world to include all roster </a:t>
            </a:r>
            <a:r>
              <a:rPr lang="en-US" dirty="0" err="1" smtClean="0"/>
              <a:t>urls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Screen Shot 2013-02-12 at 8.42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543"/>
            <a:ext cx="9144000" cy="47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3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</a:t>
            </a:r>
            <a:r>
              <a:rPr lang="en-US" dirty="0" err="1" smtClean="0"/>
              <a:t>urls.py</a:t>
            </a:r>
            <a:r>
              <a:rPr lang="en-US" dirty="0" smtClean="0"/>
              <a:t> to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urls.py</a:t>
            </a:r>
            <a:r>
              <a:rPr lang="en-US" dirty="0" smtClean="0"/>
              <a:t> INSIDE ROSTER</a:t>
            </a:r>
            <a:endParaRPr lang="en-US" dirty="0"/>
          </a:p>
        </p:txBody>
      </p:sp>
      <p:pic>
        <p:nvPicPr>
          <p:cNvPr id="4" name="Picture 3" descr="Screen Shot 2013-02-12 at 8.4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5445"/>
            <a:ext cx="9144000" cy="37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3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roster/</a:t>
            </a:r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2 at 8.49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8545"/>
            <a:ext cx="9144000" cy="30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4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Creating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URL</a:t>
            </a:r>
          </a:p>
          <a:p>
            <a:r>
              <a:rPr lang="en-US" dirty="0" smtClean="0"/>
              <a:t>Make a View</a:t>
            </a:r>
          </a:p>
          <a:p>
            <a:r>
              <a:rPr lang="en-US" dirty="0" smtClean="0"/>
              <a:t>Make a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0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 main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2 at 8.5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4" y="1420091"/>
            <a:ext cx="78105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7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some more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</a:t>
            </a:r>
            <a:r>
              <a:rPr lang="en-US" dirty="0" err="1" smtClean="0"/>
              <a:t>urls</a:t>
            </a:r>
            <a:r>
              <a:rPr lang="en-US" dirty="0" smtClean="0"/>
              <a:t> for /course/ and /student/</a:t>
            </a:r>
            <a:endParaRPr lang="en-US" dirty="0"/>
          </a:p>
        </p:txBody>
      </p:sp>
      <p:pic>
        <p:nvPicPr>
          <p:cNvPr id="5" name="Picture 4" descr="Screen Shot 2014-02-16 at 10.5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502"/>
            <a:ext cx="9144000" cy="28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9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Keeping your templates DRY</a:t>
            </a:r>
          </a:p>
          <a:p>
            <a:r>
              <a:rPr lang="en-US" dirty="0" smtClean="0"/>
              <a:t>DONT REPEAT YOURSELF</a:t>
            </a:r>
          </a:p>
          <a:p>
            <a:pPr lvl="1"/>
            <a:r>
              <a:rPr lang="en-US" dirty="0" smtClean="0"/>
              <a:t>Create a Base Template</a:t>
            </a:r>
          </a:p>
          <a:p>
            <a:pPr lvl="2"/>
            <a:r>
              <a:rPr lang="en-US" dirty="0" smtClean="0"/>
              <a:t>Defines high-level site layout/navigation</a:t>
            </a:r>
          </a:p>
          <a:p>
            <a:pPr lvl="2"/>
            <a:r>
              <a:rPr lang="en-US" dirty="0" smtClean="0"/>
              <a:t>Includes site-wide CSS</a:t>
            </a:r>
          </a:p>
          <a:p>
            <a:pPr lvl="2"/>
            <a:r>
              <a:rPr lang="en-US" dirty="0" smtClean="0"/>
              <a:t>Includes site-wide JS</a:t>
            </a:r>
          </a:p>
          <a:p>
            <a:pPr lvl="2"/>
            <a:r>
              <a:rPr lang="en-US" dirty="0" smtClean="0"/>
              <a:t>Create blocks for things we want to change in sub-templates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4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Inheritance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985533"/>
              </p:ext>
            </p:extLst>
          </p:nvPr>
        </p:nvGraphicFramePr>
        <p:xfrm>
          <a:off x="122124" y="1269944"/>
          <a:ext cx="8902806" cy="485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68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2 at 9.0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818"/>
            <a:ext cx="9144000" cy="500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99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2 at 9.09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116"/>
            <a:ext cx="9144000" cy="254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36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URLs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{% ‘</a:t>
            </a:r>
            <a:r>
              <a:rPr lang="en-US" dirty="0" err="1" smtClean="0"/>
              <a:t>roster_course</a:t>
            </a:r>
            <a:r>
              <a:rPr lang="en-US" dirty="0" smtClean="0"/>
              <a:t>’ %}</a:t>
            </a:r>
          </a:p>
          <a:p>
            <a:r>
              <a:rPr lang="en-US" dirty="0" smtClean="0"/>
              <a:t>makes /course/</a:t>
            </a:r>
            <a:endParaRPr lang="en-US" dirty="0"/>
          </a:p>
        </p:txBody>
      </p:sp>
      <p:pic>
        <p:nvPicPr>
          <p:cNvPr id="4" name="Picture 3" descr="Screen Shot 2014-02-16 at 10.5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7917"/>
            <a:ext cx="9144000" cy="28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1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it for </a:t>
            </a:r>
            <a:r>
              <a:rPr lang="en-US" smtClean="0"/>
              <a:t>a link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views.py</a:t>
            </a:r>
            <a:endParaRPr lang="en-US" dirty="0"/>
          </a:p>
        </p:txBody>
      </p:sp>
      <p:pic>
        <p:nvPicPr>
          <p:cNvPr id="6" name="Picture 5" descr="Screen Shot 2013-02-12 at 4.3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0"/>
            <a:ext cx="9144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2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base.html</a:t>
            </a:r>
            <a:endParaRPr lang="en-US" dirty="0"/>
          </a:p>
        </p:txBody>
      </p:sp>
      <p:pic>
        <p:nvPicPr>
          <p:cNvPr id="3" name="Picture 2" descr="Screen Shot 2013-02-12 at 4.28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5731"/>
            <a:ext cx="9144000" cy="32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homepage in browser</a:t>
            </a:r>
            <a:endParaRPr lang="en-US" dirty="0"/>
          </a:p>
        </p:txBody>
      </p:sp>
      <p:pic>
        <p:nvPicPr>
          <p:cNvPr id="4" name="Picture 3" descr="Screen Shot 2013-02-12 at 4.29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0"/>
            <a:ext cx="6413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0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templates (roster)</a:t>
            </a:r>
          </a:p>
          <a:p>
            <a:r>
              <a:rPr lang="en-US" dirty="0" smtClean="0"/>
              <a:t>Project Templates (</a:t>
            </a:r>
            <a:r>
              <a:rPr lang="en-US" dirty="0" err="1" smtClean="0"/>
              <a:t>newschool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8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Templates only used for a single app</a:t>
            </a:r>
          </a:p>
          <a:p>
            <a:r>
              <a:rPr lang="en-US" dirty="0" smtClean="0"/>
              <a:t>Stored within the app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roster/templates/roster/</a:t>
            </a:r>
            <a:r>
              <a:rPr lang="en-US" dirty="0" err="1" smtClean="0"/>
              <a:t>home.html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7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Templates for the project</a:t>
            </a:r>
          </a:p>
          <a:p>
            <a:pPr lvl="1"/>
            <a:r>
              <a:rPr lang="en-US" dirty="0"/>
              <a:t>ideal for Boilerplate templates and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Overriding App templates</a:t>
            </a:r>
          </a:p>
          <a:p>
            <a:r>
              <a:rPr lang="en-US" dirty="0" smtClean="0"/>
              <a:t>Stored within the project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err="1" smtClean="0"/>
              <a:t>newschool</a:t>
            </a:r>
            <a:r>
              <a:rPr lang="en-US" dirty="0" smtClean="0"/>
              <a:t>/templates/</a:t>
            </a:r>
            <a:r>
              <a:rPr lang="en-US" dirty="0" err="1" smtClean="0"/>
              <a:t>base.html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3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Template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the TEMPLATE_LOADERS </a:t>
            </a:r>
            <a:r>
              <a:rPr lang="en-US" dirty="0" err="1" smtClean="0"/>
              <a:t>var</a:t>
            </a:r>
            <a:r>
              <a:rPr lang="en-US" dirty="0" smtClean="0"/>
              <a:t> in the settings file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loads templates in this order</a:t>
            </a:r>
          </a:p>
          <a:p>
            <a:pPr lvl="1"/>
            <a:r>
              <a:rPr lang="en-US" dirty="0" err="1" smtClean="0"/>
              <a:t>projectname</a:t>
            </a:r>
            <a:r>
              <a:rPr lang="en-US" dirty="0" smtClean="0"/>
              <a:t>/templates/</a:t>
            </a:r>
            <a:r>
              <a:rPr lang="en-US" dirty="0" err="1" smtClean="0"/>
              <a:t>appname</a:t>
            </a:r>
            <a:r>
              <a:rPr lang="en-US" dirty="0" smtClean="0"/>
              <a:t>/</a:t>
            </a:r>
            <a:r>
              <a:rPr lang="en-US" dirty="0" err="1" smtClean="0"/>
              <a:t>home.html</a:t>
            </a:r>
            <a:endParaRPr lang="en-US" dirty="0" smtClean="0"/>
          </a:p>
          <a:p>
            <a:pPr lvl="1"/>
            <a:r>
              <a:rPr lang="en-US" dirty="0" err="1" smtClean="0"/>
              <a:t>appname</a:t>
            </a:r>
            <a:r>
              <a:rPr lang="en-US" dirty="0" smtClean="0"/>
              <a:t>/templates/</a:t>
            </a:r>
            <a:r>
              <a:rPr lang="en-US" dirty="0" err="1" smtClean="0"/>
              <a:t>appname</a:t>
            </a:r>
            <a:r>
              <a:rPr lang="en-US" dirty="0" smtClean="0"/>
              <a:t>/</a:t>
            </a:r>
            <a:r>
              <a:rPr lang="en-US" dirty="0" err="1" smtClean="0"/>
              <a:t>home.html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6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Words>285</Words>
  <Application>Microsoft Macintosh PowerPoint</Application>
  <PresentationFormat>On-screen Show (4:3)</PresentationFormat>
  <Paragraphs>65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Django Templates </vt:lpstr>
      <vt:lpstr>Steps Creating Pages</vt:lpstr>
      <vt:lpstr>views.py</vt:lpstr>
      <vt:lpstr>base.html</vt:lpstr>
      <vt:lpstr>Check the homepage in browser</vt:lpstr>
      <vt:lpstr>Template Locations</vt:lpstr>
      <vt:lpstr>App Templates</vt:lpstr>
      <vt:lpstr>Project Templates</vt:lpstr>
      <vt:lpstr>Define Template Loader</vt:lpstr>
      <vt:lpstr>Make Template Dirs</vt:lpstr>
      <vt:lpstr>Set up Templates for New Homepage</vt:lpstr>
      <vt:lpstr>New Homepage</vt:lpstr>
      <vt:lpstr>New Homepage Test</vt:lpstr>
      <vt:lpstr>Humanize!</vt:lpstr>
      <vt:lpstr>{{ var|intcoma }}</vt:lpstr>
      <vt:lpstr>Now some more view</vt:lpstr>
      <vt:lpstr>Need URLs</vt:lpstr>
      <vt:lpstr>Add a new urls.py to the app</vt:lpstr>
      <vt:lpstr>roster/urls.py</vt:lpstr>
      <vt:lpstr>Test it main home page</vt:lpstr>
      <vt:lpstr>Open some more URLS</vt:lpstr>
      <vt:lpstr>Templates</vt:lpstr>
      <vt:lpstr>Template Inheritance</vt:lpstr>
      <vt:lpstr>Base Template</vt:lpstr>
      <vt:lpstr>Home Template</vt:lpstr>
      <vt:lpstr>Reversing URLs </vt:lpstr>
      <vt:lpstr>Use it for a link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 </dc:title>
  <dc:creator>School of Journalism</dc:creator>
  <cp:lastModifiedBy>School of Journalism</cp:lastModifiedBy>
  <cp:revision>71</cp:revision>
  <dcterms:created xsi:type="dcterms:W3CDTF">2013-02-10T13:59:49Z</dcterms:created>
  <dcterms:modified xsi:type="dcterms:W3CDTF">2014-02-17T03:51:56Z</dcterms:modified>
</cp:coreProperties>
</file>