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75" r:id="rId28"/>
    <p:sldId id="282" r:id="rId29"/>
    <p:sldId id="283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972"/>
    <a:srgbClr val="1D1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rgbClr val="4C4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BFD-1AF4-B445-90F2-C12C0B565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BFD-1AF4-B445-90F2-C12C0B565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rgbClr val="4C4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rgbClr val="4C4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rgbClr val="4C4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BFD-1AF4-B445-90F2-C12C0B565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BFD-1AF4-B445-90F2-C12C0B565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BFD-1AF4-B445-90F2-C12C0B565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solidFill>
              <a:srgbClr val="4C49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rgbClr val="1D1A3C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rgbClr val="4C4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BFD-1AF4-B445-90F2-C12C0B565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BFD-1AF4-B445-90F2-C12C0B565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BFD-1AF4-B445-90F2-C12C0B5652D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BFD-1AF4-B445-90F2-C12C0B565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BFD-1AF4-B445-90F2-C12C0B565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BFD-1AF4-B445-90F2-C12C0B565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rgbClr val="1D1A3C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3CE786-3A48-0946-8ED6-03B68E86D28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544BFD-1AF4-B445-90F2-C12C0B5652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rgbClr val="4C4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rok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1235838"/>
            <a:ext cx="8001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 to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is a Python </a:t>
            </a:r>
            <a:r>
              <a:rPr lang="en-US" dirty="0" err="1" smtClean="0"/>
              <a:t>Django</a:t>
            </a:r>
            <a:r>
              <a:rPr lang="en-US" dirty="0" smtClean="0"/>
              <a:t>-Friendly Hosting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Procfile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4-03-01 at 10.43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" y="2038256"/>
            <a:ext cx="9144000" cy="32210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716" y="4864904"/>
            <a:ext cx="8281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Procfile</a:t>
            </a:r>
            <a:r>
              <a:rPr lang="en-US" dirty="0" smtClean="0"/>
              <a:t> is a mechanism for declaring what commands are run by your application's </a:t>
            </a:r>
            <a:r>
              <a:rPr lang="en-US" dirty="0" err="1" smtClean="0"/>
              <a:t>dynos</a:t>
            </a:r>
            <a:r>
              <a:rPr lang="en-US" dirty="0" smtClean="0"/>
              <a:t> on the </a:t>
            </a:r>
            <a:r>
              <a:rPr lang="en-US" dirty="0" err="1" smtClean="0"/>
              <a:t>Heroku</a:t>
            </a:r>
            <a:r>
              <a:rPr lang="en-US" dirty="0" smtClean="0"/>
              <a:t> platform. It follows the process model. You can use a </a:t>
            </a:r>
            <a:r>
              <a:rPr lang="en-US" dirty="0" err="1" smtClean="0"/>
              <a:t>Procfile</a:t>
            </a:r>
            <a:r>
              <a:rPr lang="en-US" dirty="0" smtClean="0"/>
              <a:t> to declare various process types, such as multiple types of workers, a singleton process like a clock, or a consumer of the Twitter streaming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Foreman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01 at 10.4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924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7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0079"/>
            <a:ext cx="8913813" cy="914400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Heroko</a:t>
            </a:r>
            <a:r>
              <a:rPr lang="en-US" dirty="0" smtClean="0"/>
              <a:t> to </a:t>
            </a:r>
            <a:r>
              <a:rPr lang="en-US" dirty="0" err="1" smtClean="0"/>
              <a:t>Django</a:t>
            </a:r>
            <a:r>
              <a:rPr lang="en-US" dirty="0" smtClean="0"/>
              <a:t>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01 at 10.48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700"/>
            <a:ext cx="6286500" cy="532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3768" y="1536700"/>
            <a:ext cx="763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devcenter.heroku.com</a:t>
            </a:r>
            <a:r>
              <a:rPr lang="en-US" dirty="0" smtClean="0"/>
              <a:t>/articles/getting-started-with-</a:t>
            </a:r>
            <a:r>
              <a:rPr lang="en-US" dirty="0" err="1" smtClean="0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6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Static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01 at 10.50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8" y="2595562"/>
            <a:ext cx="6324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1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Git</a:t>
            </a:r>
            <a:r>
              <a:rPr lang="en-US" dirty="0" smtClean="0"/>
              <a:t> Ignore File</a:t>
            </a:r>
            <a:endParaRPr lang="en-US" dirty="0"/>
          </a:p>
        </p:txBody>
      </p:sp>
      <p:pic>
        <p:nvPicPr>
          <p:cNvPr id="4" name="Picture 3" descr="Screen Shot 2014-03-01 at 10.5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7" y="2038256"/>
            <a:ext cx="9144000" cy="322102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4-03-01 at 10.52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9" y="4872380"/>
            <a:ext cx="6223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02 at 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273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748"/>
            <a:ext cx="8913813" cy="914400"/>
          </a:xfrm>
        </p:spPr>
        <p:txBody>
          <a:bodyPr/>
          <a:lstStyle/>
          <a:p>
            <a:r>
              <a:rPr lang="en-US" dirty="0" smtClean="0"/>
              <a:t>Add a new </a:t>
            </a:r>
            <a:r>
              <a:rPr lang="en-US" dirty="0" err="1" smtClean="0"/>
              <a:t>Git</a:t>
            </a:r>
            <a:r>
              <a:rPr lang="en-US" dirty="0" smtClean="0"/>
              <a:t> remote for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3-01 at 10.55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757"/>
            <a:ext cx="9144000" cy="3221020"/>
          </a:xfrm>
          <a:prstGeom prst="rect">
            <a:avLst/>
          </a:prstGeom>
        </p:spPr>
      </p:pic>
      <p:pic>
        <p:nvPicPr>
          <p:cNvPr id="4" name="Picture 3" descr="Screen Shot 2014-03-01 at 10.32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1265"/>
            <a:ext cx="9144000" cy="636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to Push to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01 at 10.5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256"/>
            <a:ext cx="9144000" cy="3221020"/>
          </a:xfrm>
          <a:prstGeom prst="rect">
            <a:avLst/>
          </a:prstGeom>
        </p:spPr>
      </p:pic>
      <p:pic>
        <p:nvPicPr>
          <p:cNvPr id="5" name="Picture 4" descr="Screen Shot 2014-03-01 at 10.57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204"/>
            <a:ext cx="9144000" cy="3221020"/>
          </a:xfrm>
          <a:prstGeom prst="rect">
            <a:avLst/>
          </a:prstGeom>
        </p:spPr>
      </p:pic>
      <p:pic>
        <p:nvPicPr>
          <p:cNvPr id="6" name="Picture 5" descr="Screen Shot 2014-03-01 at 10.58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6473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6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01 at 11.0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177"/>
            <a:ext cx="9144000" cy="3221020"/>
          </a:xfrm>
          <a:prstGeom prst="rect">
            <a:avLst/>
          </a:prstGeom>
        </p:spPr>
      </p:pic>
      <p:pic>
        <p:nvPicPr>
          <p:cNvPr id="5" name="Picture 4" descr="Screen Shot 2014-03-01 at 11.00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5819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01 at 11.01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8374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3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heroku.com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0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problems, view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01 at 11.05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256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2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6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 you are running off of your SQLite3 static file you actually uploaded.</a:t>
            </a:r>
          </a:p>
          <a:p>
            <a:r>
              <a:rPr lang="en-US" dirty="0" smtClean="0"/>
              <a:t>This is fine for development but not for production.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Stability under load</a:t>
            </a:r>
          </a:p>
          <a:p>
            <a:pPr lvl="1"/>
            <a:r>
              <a:rPr lang="en-US" dirty="0" smtClean="0"/>
              <a:t>Not as useful.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3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Create a </a:t>
            </a:r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4-03-02 at 2.1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8557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2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create a slice of a </a:t>
            </a:r>
            <a:r>
              <a:rPr lang="en-US" dirty="0" err="1" smtClean="0"/>
              <a:t>db</a:t>
            </a:r>
            <a:r>
              <a:rPr lang="en-US" dirty="0" smtClean="0"/>
              <a:t> you can use. You share with others but that is fine for what we are doing. </a:t>
            </a:r>
            <a:endParaRPr lang="en-US" dirty="0"/>
          </a:p>
          <a:p>
            <a:r>
              <a:rPr lang="en-US" dirty="0" smtClean="0"/>
              <a:t>Use the color rather than complicated </a:t>
            </a:r>
            <a:r>
              <a:rPr lang="en-US" dirty="0" err="1" smtClean="0"/>
              <a:t>urls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9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DB with </a:t>
            </a:r>
            <a:r>
              <a:rPr lang="en-US" dirty="0" err="1" smtClean="0"/>
              <a:t>settings.py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 to the bottom. </a:t>
            </a:r>
            <a:endParaRPr lang="en-US" dirty="0"/>
          </a:p>
        </p:txBody>
      </p:sp>
      <p:pic>
        <p:nvPicPr>
          <p:cNvPr id="4" name="Picture 3" descr="Screen Shot 2014-03-02 at 2.2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7184"/>
            <a:ext cx="9144000" cy="322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8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part...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works with sqlite3 locally and </a:t>
            </a:r>
            <a:r>
              <a:rPr lang="en-US" dirty="0" err="1" smtClean="0"/>
              <a:t>Postgris</a:t>
            </a:r>
            <a:r>
              <a:rPr lang="en-US" dirty="0" smtClean="0"/>
              <a:t> remotely.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6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Heroku</a:t>
            </a:r>
            <a:r>
              <a:rPr lang="en-US" dirty="0" smtClean="0"/>
              <a:t>, Run!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01 at 11.06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625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3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02 at 2.25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969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0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need to delete </a:t>
            </a:r>
            <a:r>
              <a:rPr lang="en-US" dirty="0" err="1" smtClean="0"/>
              <a:t>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Removes data, then runs </a:t>
            </a:r>
            <a:r>
              <a:rPr lang="en-US" dirty="0" err="1" smtClean="0"/>
              <a:t>syncdb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Screen Shot 2014-03-02 at 2.25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256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6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it and save copy the </a:t>
            </a:r>
            <a:r>
              <a:rPr lang="en-US" dirty="0" err="1" smtClean="0"/>
              <a:t>git</a:t>
            </a:r>
            <a:r>
              <a:rPr lang="en-US" dirty="0" smtClean="0"/>
              <a:t> info.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7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now a </a:t>
            </a:r>
            <a:r>
              <a:rPr lang="en-US" dirty="0" err="1" smtClean="0"/>
              <a:t>Heroku</a:t>
            </a:r>
            <a:r>
              <a:rPr lang="en-US" dirty="0" smtClean="0"/>
              <a:t>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erok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084153"/>
            <a:ext cx="8001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8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3-01 at 10.3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6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8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</a:t>
            </a:r>
            <a:r>
              <a:rPr lang="en-US" dirty="0" err="1" smtClean="0"/>
              <a:t>Env</a:t>
            </a:r>
            <a:r>
              <a:rPr lang="en-US" dirty="0" smtClean="0"/>
              <a:t> and CD to project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Virtual </a:t>
            </a:r>
            <a:r>
              <a:rPr lang="en-US" dirty="0" err="1" smtClean="0"/>
              <a:t>Env</a:t>
            </a:r>
            <a:endParaRPr lang="en-US" dirty="0" smtClean="0"/>
          </a:p>
          <a:p>
            <a:r>
              <a:rPr lang="en-US" dirty="0" smtClean="0"/>
              <a:t>Navigate to your project folder (not the apps)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613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Toolbelt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01 at 10.33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104" y="2595562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7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dependencies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4-03-01 at 10.36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182"/>
            <a:ext cx="9144000" cy="3221020"/>
          </a:xfrm>
          <a:prstGeom prst="rect">
            <a:avLst/>
          </a:prstGeom>
        </p:spPr>
      </p:pic>
      <p:pic>
        <p:nvPicPr>
          <p:cNvPr id="5" name="Picture 4" descr="Screen Shot 2014-03-01 at 10.3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3221020"/>
          </a:xfrm>
          <a:prstGeom prst="rect">
            <a:avLst/>
          </a:prstGeom>
        </p:spPr>
      </p:pic>
      <p:pic>
        <p:nvPicPr>
          <p:cNvPr id="7" name="Picture 6" descr="Screen Shot 2014-03-01 at 10.36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6980"/>
            <a:ext cx="9144000" cy="3221020"/>
          </a:xfrm>
          <a:prstGeom prst="rect">
            <a:avLst/>
          </a:prstGeom>
        </p:spPr>
      </p:pic>
      <p:pic>
        <p:nvPicPr>
          <p:cNvPr id="9" name="Picture 8" descr="Screen Shot 2014-03-01 at 10.51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8764"/>
            <a:ext cx="9144000" cy="3221020"/>
          </a:xfrm>
          <a:prstGeom prst="rect">
            <a:avLst/>
          </a:prstGeom>
        </p:spPr>
      </p:pic>
      <p:pic>
        <p:nvPicPr>
          <p:cNvPr id="8" name="Picture 7" descr="Screen Shot 2014-03-01 at 10.37.1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740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6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 Freeze!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creates a text file of everything in your virtual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TIME SAVER! Why you use Virtual </a:t>
            </a:r>
            <a:r>
              <a:rPr lang="en-US" dirty="0" err="1" smtClean="0"/>
              <a:t>Env</a:t>
            </a:r>
            <a:endParaRPr lang="en-US" dirty="0"/>
          </a:p>
        </p:txBody>
      </p:sp>
      <p:pic>
        <p:nvPicPr>
          <p:cNvPr id="4" name="Picture 3" descr="Screen Shot 2014-03-01 at 10.4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365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2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Procfile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3-01 at 10.4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256"/>
            <a:ext cx="9144000" cy="3221020"/>
          </a:xfrm>
          <a:prstGeom prst="rect">
            <a:avLst/>
          </a:prstGeom>
        </p:spPr>
      </p:pic>
      <p:pic>
        <p:nvPicPr>
          <p:cNvPr id="6" name="Picture 5" descr="Screen Shot 2014-03-01 at 10.43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0030"/>
            <a:ext cx="9144000" cy="32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0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2301</TotalTime>
  <Words>329</Words>
  <Application>Microsoft Macintosh PowerPoint</Application>
  <PresentationFormat>On-screen Show (4:3)</PresentationFormat>
  <Paragraphs>57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SKlightblue</vt:lpstr>
      <vt:lpstr>Deploy to Heroku</vt:lpstr>
      <vt:lpstr>Sign up</vt:lpstr>
      <vt:lpstr>Create a New App</vt:lpstr>
      <vt:lpstr>PowerPoint Presentation</vt:lpstr>
      <vt:lpstr>Virtual Env and CD to project folder</vt:lpstr>
      <vt:lpstr>Install Toolbelt</vt:lpstr>
      <vt:lpstr>Install dependencies </vt:lpstr>
      <vt:lpstr>Pip Freeze!</vt:lpstr>
      <vt:lpstr>Create a Procfile</vt:lpstr>
      <vt:lpstr>Edit Procfile</vt:lpstr>
      <vt:lpstr>Start the Foreman</vt:lpstr>
      <vt:lpstr>Add Heroko to Django Setting</vt:lpstr>
      <vt:lpstr>Serving Static Files</vt:lpstr>
      <vt:lpstr>Set Git Ignore File</vt:lpstr>
      <vt:lpstr>Login to Heroku</vt:lpstr>
      <vt:lpstr>Add a new Git remote for heroku</vt:lpstr>
      <vt:lpstr>Using Git to Push to Heroku</vt:lpstr>
      <vt:lpstr>Start Servers</vt:lpstr>
      <vt:lpstr>Open URL</vt:lpstr>
      <vt:lpstr>If problems, view logs</vt:lpstr>
      <vt:lpstr>Is it working?</vt:lpstr>
      <vt:lpstr>About the Database</vt:lpstr>
      <vt:lpstr>Lets Create a Postgres db </vt:lpstr>
      <vt:lpstr>What just happened?</vt:lpstr>
      <vt:lpstr>Connect the DB with settings.py</vt:lpstr>
      <vt:lpstr>Best part...</vt:lpstr>
      <vt:lpstr>Run Heroku, Run!</vt:lpstr>
      <vt:lpstr>Load Data</vt:lpstr>
      <vt:lpstr>What if you need to delete db?</vt:lpstr>
      <vt:lpstr>You are now a Heroku Master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to Heroku</dc:title>
  <dc:creator>School of Journalism</dc:creator>
  <cp:lastModifiedBy>School of Journalism</cp:lastModifiedBy>
  <cp:revision>14</cp:revision>
  <dcterms:created xsi:type="dcterms:W3CDTF">2014-03-02T03:30:05Z</dcterms:created>
  <dcterms:modified xsi:type="dcterms:W3CDTF">2014-03-03T17:51:58Z</dcterms:modified>
</cp:coreProperties>
</file>