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431E-B929-2943-A425-9ADA1842C682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DCA0-9F77-CB41-BD0F-C3372A17C0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D64431E-B929-2943-A425-9ADA1842C682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DCA0-9F77-CB41-BD0F-C3372A17C0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431E-B929-2943-A425-9ADA1842C682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D64431E-B929-2943-A425-9ADA1842C682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D64431E-B929-2943-A425-9ADA1842C682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431E-B929-2943-A425-9ADA1842C682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DCA0-9F77-CB41-BD0F-C3372A17C0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431E-B929-2943-A425-9ADA1842C682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DCA0-9F77-CB41-BD0F-C3372A17C0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431E-B929-2943-A425-9ADA1842C682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DCA0-9F77-CB41-BD0F-C3372A17C0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431E-B929-2943-A425-9ADA1842C682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431E-B929-2943-A425-9ADA1842C682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DCA0-9F77-CB41-BD0F-C3372A17C0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D64431E-B929-2943-A425-9ADA1842C682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DCA0-9F77-CB41-BD0F-C3372A17C0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D64431E-B929-2943-A425-9ADA1842C682}" type="datetimeFigureOut">
              <a:rPr lang="en-US" smtClean="0"/>
              <a:t>2/25/14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DCA0-9F77-CB41-BD0F-C3372A17C0E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431E-B929-2943-A425-9ADA1842C682}" type="datetimeFigureOut">
              <a:rPr lang="en-US" smtClean="0"/>
              <a:t>2/25/14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DCA0-9F77-CB41-BD0F-C3372A17C0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431E-B929-2943-A425-9ADA1842C682}" type="datetimeFigureOut">
              <a:rPr lang="en-US" smtClean="0"/>
              <a:t>2/25/14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DCA0-9F77-CB41-BD0F-C3372A17C0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D64431E-B929-2943-A425-9ADA1842C682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DCA0-9F77-CB41-BD0F-C3372A17C0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br>
              <a:rPr lang="en-US" dirty="0" smtClean="0"/>
            </a:br>
            <a:r>
              <a:rPr lang="en-US" dirty="0" smtClean="0"/>
              <a:t>Second level</a:t>
            </a:r>
            <a:br>
              <a:rPr lang="en-US" dirty="0" smtClean="0"/>
            </a:br>
            <a:r>
              <a:rPr lang="en-US" dirty="0" smtClean="0"/>
              <a:t>Third level</a:t>
            </a:r>
            <a:br>
              <a:rPr lang="en-US" dirty="0" smtClean="0"/>
            </a:br>
            <a:r>
              <a:rPr lang="en-US" dirty="0" smtClean="0"/>
              <a:t>Fourth level</a:t>
            </a:r>
            <a:br>
              <a:rPr lang="en-US" dirty="0" smtClean="0"/>
            </a:br>
            <a:r>
              <a:rPr lang="en-US" dirty="0" smtClean="0"/>
              <a:t>Fifth level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D64431E-B929-2943-A425-9ADA1842C682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3B3DCA0-9F77-CB41-BD0F-C3372A17C0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Screen Scraping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Python Beautiful Soup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882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2-26 at 12.12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5710"/>
            <a:ext cx="9144000" cy="408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2-26 at 12.13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759"/>
            <a:ext cx="9144000" cy="590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5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manage.py</a:t>
            </a:r>
            <a:r>
              <a:rPr lang="en-US" dirty="0" smtClean="0"/>
              <a:t> </a:t>
            </a:r>
            <a:r>
              <a:rPr lang="en-US" dirty="0" err="1" smtClean="0"/>
              <a:t>scriptname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2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the Beautiful Soup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2-25 at 11.56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8466"/>
            <a:ext cx="9144000" cy="32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3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4-02-26 at 12.03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0423"/>
            <a:ext cx="9144000" cy="270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2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The Data in the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soup.find</a:t>
            </a:r>
            <a:r>
              <a:rPr lang="en-US" dirty="0" smtClean="0"/>
              <a:t>(‘tag’)</a:t>
            </a:r>
          </a:p>
          <a:p>
            <a:r>
              <a:rPr lang="en-US" dirty="0" err="1" smtClean="0"/>
              <a:t>soup.find_all</a:t>
            </a:r>
            <a:r>
              <a:rPr lang="en-US" dirty="0" smtClean="0"/>
              <a:t>(‘tag’)</a:t>
            </a:r>
          </a:p>
          <a:p>
            <a:r>
              <a:rPr lang="en-US" dirty="0" err="1" smtClean="0"/>
              <a:t>soup.find</a:t>
            </a:r>
            <a:r>
              <a:rPr lang="en-US" dirty="0" smtClean="0"/>
              <a:t>(‘tag’, {‘element’ : ‘name’})</a:t>
            </a:r>
          </a:p>
        </p:txBody>
      </p:sp>
      <p:pic>
        <p:nvPicPr>
          <p:cNvPr id="4" name="Picture 3" descr="Screen Shot 2014-02-26 at 12.05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7234"/>
            <a:ext cx="81915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3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from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link.get</a:t>
            </a:r>
            <a:r>
              <a:rPr lang="en-US" dirty="0" smtClean="0"/>
              <a:t>(‘attribute’)</a:t>
            </a:r>
            <a:endParaRPr lang="en-US" dirty="0"/>
          </a:p>
        </p:txBody>
      </p:sp>
      <p:pic>
        <p:nvPicPr>
          <p:cNvPr id="4" name="Picture 3" descr="Screen Shot 2014-02-26 at 12.08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3" y="2259012"/>
            <a:ext cx="53594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3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in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.text</a:t>
            </a:r>
          </a:p>
          <a:p>
            <a:r>
              <a:rPr lang="en-US" dirty="0" smtClean="0"/>
              <a:t>.strip()</a:t>
            </a:r>
            <a:endParaRPr lang="en-US" dirty="0"/>
          </a:p>
        </p:txBody>
      </p:sp>
      <p:pic>
        <p:nvPicPr>
          <p:cNvPr id="4" name="Picture 3" descr="Screen Shot 2014-02-26 at 12.10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3462"/>
            <a:ext cx="6985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into </a:t>
            </a:r>
            <a:r>
              <a:rPr lang="en-US" dirty="0" err="1" smtClean="0"/>
              <a:t>manage.py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Folder Structure</a:t>
            </a:r>
          </a:p>
          <a:p>
            <a:r>
              <a:rPr lang="en-US" dirty="0" smtClean="0"/>
              <a:t>Step 2: Import commands</a:t>
            </a:r>
          </a:p>
          <a:p>
            <a:r>
              <a:rPr lang="en-US" dirty="0" smtClean="0"/>
              <a:t>Step 3: Format Script</a:t>
            </a:r>
          </a:p>
          <a:p>
            <a:r>
              <a:rPr lang="en-US" dirty="0" smtClean="0"/>
              <a:t>Step 4: run script from </a:t>
            </a:r>
            <a:r>
              <a:rPr lang="en-US" dirty="0" err="1" smtClean="0"/>
              <a:t>manage.py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8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Folder Structure (App—management—commands—script)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4-02-26 at 12.13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5562"/>
            <a:ext cx="9144000" cy="337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33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2-26 at 12.11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1753"/>
            <a:ext cx="77851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50603"/>
      </p:ext>
    </p:extLst>
  </p:cSld>
  <p:clrMapOvr>
    <a:masterClrMapping/>
  </p:clrMapOvr>
</p:sld>
</file>

<file path=ppt/theme/theme1.xml><?xml version="1.0" encoding="utf-8"?>
<a:theme xmlns:a="http://schemas.openxmlformats.org/drawingml/2006/main" name="SKlightblue">
  <a:themeElements>
    <a:clrScheme name="UNC Blue">
      <a:dk1>
        <a:sysClr val="windowText" lastClr="000000"/>
      </a:dk1>
      <a:lt1>
        <a:sysClr val="window" lastClr="FFFFFF"/>
      </a:lt1>
      <a:dk2>
        <a:srgbClr val="004080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80FF"/>
      </a:hlink>
      <a:folHlink>
        <a:srgbClr val="3EBBF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SKlightblue.thmx</Template>
  <TotalTime>22</TotalTime>
  <Words>112</Words>
  <Application>Microsoft Macintosh PowerPoint</Application>
  <PresentationFormat>On-screen Show (4:3)</PresentationFormat>
  <Paragraphs>28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SKlightblue</vt:lpstr>
      <vt:lpstr>Screen Scraping</vt:lpstr>
      <vt:lpstr>Install the Beautiful Soup Library</vt:lpstr>
      <vt:lpstr>Simple Script</vt:lpstr>
      <vt:lpstr>Finding The Data in the Document</vt:lpstr>
      <vt:lpstr>Getting Data from links</vt:lpstr>
      <vt:lpstr>Getting data in tag</vt:lpstr>
      <vt:lpstr>Integrate into manage.py</vt:lpstr>
      <vt:lpstr>Folder Structure (App—management—commands—script)</vt:lpstr>
      <vt:lpstr>Imports</vt:lpstr>
      <vt:lpstr>Formating</vt:lpstr>
      <vt:lpstr>Formating</vt:lpstr>
      <vt:lpstr>Run command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 Scraping</dc:title>
  <dc:creator>School of Journalism</dc:creator>
  <cp:lastModifiedBy>School of Journalism</cp:lastModifiedBy>
  <cp:revision>11</cp:revision>
  <dcterms:created xsi:type="dcterms:W3CDTF">2014-02-26T04:55:32Z</dcterms:created>
  <dcterms:modified xsi:type="dcterms:W3CDTF">2014-02-26T05:18:21Z</dcterms:modified>
</cp:coreProperties>
</file>