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b9c859799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b9c85979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b9c85979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b9c85979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Fantasy Forest Adventure: A Web-Based Text Adventure Game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</a:rPr>
              <a:t>Group Project Presentation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</a:rPr>
              <a:t>Team Members: Caleb Thang, Ammar Abbkar, Abdinur Hussein</a:t>
            </a:r>
            <a:endParaRPr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Visionary Designers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Plan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433204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-US" sz="12888"/>
              <a:t> Test Plan: Testing user navigation, creature interaction, and visual effects.</a:t>
            </a:r>
            <a:endParaRPr sz="12888">
              <a:latin typeface="Arial"/>
              <a:ea typeface="Arial"/>
              <a:cs typeface="Arial"/>
              <a:sym typeface="Arial"/>
            </a:endParaRPr>
          </a:p>
          <a:p>
            <a:pPr indent="-433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2888"/>
              <a:t>Bug Reporting: Track glitches in transitions, incorrect animations, or broken links between sections.</a:t>
            </a:r>
            <a:endParaRPr sz="12888"/>
          </a:p>
          <a:p>
            <a:pPr indent="-433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2888"/>
              <a:t>Test Data: Checking visual consistency, animation fluidity, and interaction responsiveness.</a:t>
            </a:r>
            <a:endParaRPr sz="12888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Next Steps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500"/>
              <a:buChar char="•"/>
            </a:pPr>
            <a:r>
              <a:rPr lang="en-US" sz="2900"/>
              <a:t>We</a:t>
            </a:r>
            <a:r>
              <a:rPr lang="en-US" sz="2900"/>
              <a:t> focused on creating an immersive user experience with smooth transitions, interactive elements, and CSS-based animations that enhance the storytelling.</a:t>
            </a:r>
            <a:endParaRPr sz="2900"/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900"/>
              <a:t>Our next step is to create more interactive story where user interact with the forest endlessly.</a:t>
            </a:r>
            <a:endParaRPr sz="2900"/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900"/>
              <a:t>Since JavaScript is not allowed, we are limited to our creativity. So in our next step we will improve our game with javascript.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 &amp; General Requirements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Creating an immersive text-based adventure game using HTML, CSS, and CSS animations.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 &amp; General Requirements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Creating an immersive text-based adventure game using HTML, CSS, and CSS animations.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Input: User interaction (clicks on buttons to make story choices)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Output: Screen transitions, storyline updates, CSS-based effects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Objective: Develop an interactive, text-based adventure game set in a mystical forest.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• Focus on: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- Visual effects (CSS animations, transitions)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- Story-driven user choices that shape the gameplay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- Interactive animations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Overview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Wireframe Overview: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Key screens: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 Menu, Story Screen, Instructions, Settings.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• Main Menu: Navigation buttons for game options.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• Story Screen: Narrative area and player choice buttons.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• Settings: Adjust audio, theme color.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Interface &amp; Experience (UI/UX)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Clean layout using Flexbox for responsive design.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Magical font and color scheme for fantasy theme.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Hover animations for interactive feedback.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Smooth transitions for storytelling.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Transformations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Transformations: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- Hover effects for interactive buttons.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- Button animations: Glow and scaling effects.</a:t>
            </a:r>
            <a:endParaRPr/>
          </a:p>
        </p:txBody>
      </p:sp>
      <p:pic>
        <p:nvPicPr>
          <p:cNvPr descr="A black background with text and numbers&#10;&#10;Description automatically generated"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335" y="3429000"/>
            <a:ext cx="2698441" cy="710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words&#10;&#10;Description automatically generated" id="123" name="Google Shape;12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1226" y="3390557"/>
            <a:ext cx="25654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text and a square box&#10;&#10;Description automatically generated with medium confidence" id="124" name="Google Shape;12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4766" y="4925838"/>
            <a:ext cx="5080000" cy="9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/>
        </p:nvSpPr>
        <p:spPr>
          <a:xfrm>
            <a:off x="997100" y="4139525"/>
            <a:ext cx="21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hover lift effect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5967475" y="4139525"/>
            <a:ext cx="21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scale effect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2473650" y="5903750"/>
            <a:ext cx="466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Forest feature and magic item hover effect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Animations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Animations:</a:t>
            </a:r>
            <a:endParaRPr/>
          </a:p>
          <a:p>
            <a:pPr indent="0" lvl="0" marL="74295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- Continuous animations (e.g., glowing effects).</a:t>
            </a:r>
            <a:endParaRPr/>
          </a:p>
          <a:p>
            <a:pPr indent="0" lvl="0" marL="74295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r>
              <a:rPr lang="en-US"/>
              <a:t>Animated forest environment (`background.gif`) sets the scene.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600" y="4497099"/>
            <a:ext cx="5883999" cy="17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Screen Transitions: Smooth fade-in/out between screens.</a:t>
            </a:r>
            <a:endParaRPr/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Button Hover Effects: Visual feedback when hovering over buttons.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425" y="3959000"/>
            <a:ext cx="5578224" cy="19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