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01242f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01242f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01242f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301242f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01242f7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01242f7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301242f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301242f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301242f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301242f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01242f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01242f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301242f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301242f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01242f7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301242f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301242f7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301242f7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01242f7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01242f7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01242f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301242f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1E1E2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d.cs.gsu.edu/~kle53/WP/PW/PW2/web_pro_project2_ammartea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Snakes &amp; Ladders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By: Visionary Designers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Challenges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Testing: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Usability tests to ensure the interface is intuitive and gameplay is smooth.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Multiplayer tests for real-time interactions and performance on different devices.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Challenges: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Designing responsive game elements for both small and large screens.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Ensuring smooth animations and real-time updates for multiplayer games.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Summary: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Snakes and Ladders offers an interactive, fun adaptation of </a:t>
            </a:r>
            <a:r>
              <a:rPr i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Snakes and Ladders.</a:t>
            </a:r>
            <a:endParaRPr i="1"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Key achievements: Multiplayer mode, real-time updates, and an immersive user interface.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Leader's Name: Ammar Abbkar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Project Name: </a:t>
            </a:r>
            <a:r>
              <a:rPr i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Snakes and Ladders</a:t>
            </a:r>
            <a:endParaRPr i="1"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Description: A digital adaptation of the classic board game </a:t>
            </a:r>
            <a:r>
              <a:rPr i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Snakes and Ladders</a:t>
            </a: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with multiple difficulty levels and multiplayer capabilities.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Team Members and Responsibilities: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Caleb Thang: Design and Implementation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Ammar Abbkar: Overlook Issues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Abdinur Hussein: Testing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URL/CODD Link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Project URL/CODD Link: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https://codd.cs.gsu.edu/~kle53/WP/PW/PW2/web_pro_project2_ammarteam/</a:t>
            </a: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(Caleb)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(Ammar)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(Abdinur)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Objective: Develop a user-friendly digital version of Snakes and Ladders.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Key Features: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Single and multiplayer modes.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Multiple difficulty levels: Easy, Medium, Hard.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Real-time updates for multiplayer.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Immersive experience with sound effects and animations.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Technologies: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HTML, CSS, PHP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Goals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Problem: Need for an engaging, digital adaptation of the classic board game </a:t>
            </a:r>
            <a:r>
              <a:rPr i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Snakes and Ladders</a:t>
            </a: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Goals: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Develop a game that retains the simplicity and fun of </a:t>
            </a:r>
            <a:r>
              <a:rPr i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Snakes and Ladders</a:t>
            </a: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Allow players to enjoy the game in a competitive multiplayer environment.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and Layout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Home Screen: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Buttons: “Start Game,” “Settings,” “Instructions.”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Visual Elements: Background inspired by the digital gaming.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Game Board Layout: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Interactive board with players, dice roll, and ladder/snake representations.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Real-time updates and animations when players move.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and Layout Cont…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942238" y="1102675"/>
            <a:ext cx="1349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Wireframe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200" y="497500"/>
            <a:ext cx="2931527" cy="442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240200" y="3728150"/>
            <a:ext cx="1349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Game Workflow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358475" y="1491450"/>
            <a:ext cx="4404000" cy="31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563300" y="1669425"/>
            <a:ext cx="4107000" cy="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614525" y="1812825"/>
            <a:ext cx="9219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Game Title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693050" y="1812825"/>
            <a:ext cx="9219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Start Game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685300" y="1812825"/>
            <a:ext cx="9219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Settings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677550" y="1812825"/>
            <a:ext cx="9219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Instruction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86200" y="2847250"/>
            <a:ext cx="850200" cy="16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696650" y="2836300"/>
            <a:ext cx="28992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234700" y="2546250"/>
            <a:ext cx="1823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Game Board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99750" y="2546250"/>
            <a:ext cx="1823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Update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– Frontend (HTML/CSS)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Homepage Code: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HTML structure for buttons and layout.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CSS Grid for page structure and responsiveness.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Game Board: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CSS for board layout, snake, and ladder visuals.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Player token movement animations.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– Backend (PHP)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Dice Rolling Logic: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Code snippet for handling dice rolls and player movement.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Explanation of the randomization process and its integration with player position tracking.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Real-Time Multiplayer Updates: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PHP code for handling real-time player movement and dice rolls in multiplayer mode.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Explanation of synchronization between two players using sessions.</a:t>
            </a:r>
            <a:endParaRPr sz="1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