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b5136d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b5136d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b5136d0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b5136d0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b5136d0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b5136d0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b5136d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b5136d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b5136d0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b5136d0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b5136d0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b5136d0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b5136d0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b5136d0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b5136d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b5136d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b5136d0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b5136d0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b5136d0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b5136d0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Fifteen Puzzle Game 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Ammar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Abbkar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dirty="0" err="1">
                <a:latin typeface="Calibri"/>
                <a:ea typeface="Calibri"/>
                <a:cs typeface="Calibri"/>
                <a:sym typeface="Calibri"/>
              </a:rPr>
              <a:t>Abdinur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 Hussein, Caleb Thang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288E6F8F-25B6-F0C2-AAEA-094A5E54141A}"/>
              </a:ext>
            </a:extLst>
          </p:cNvPr>
          <p:cNvSpPr txBox="1">
            <a:spLocks/>
          </p:cNvSpPr>
          <p:nvPr/>
        </p:nvSpPr>
        <p:spPr>
          <a:xfrm>
            <a:off x="311700" y="3606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goal of the fifteen puzzle is to rearrange its fifteen tiles by repeatedly sliding them into the empty space until they are in the correct order.</a:t>
            </a:r>
            <a:endParaRPr lang="en-GB" sz="1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•Dynamically updates movable pieces using JavaScript.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•Highlights best performance with saved metrics for moves and time.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Gameplay Demonstration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•Insert video or screenshots showing: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•Initial state of the puzzle.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•Interactive tile movement.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•Shuffle and win state.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Problem &amp; Objectives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9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•The fifteen puzzle challenges users to rearrange tiles in a grid to achieve the correct sequence by sliding tiles into an empty space.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•Develop an interactive web-based puzzle game.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•Implement a smooth user experience with accurate mechanics.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Development Roles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•Front-End Developer: Designed the UI with HTML and CSS.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•Game Logic Developer: Implemented the game mechanics in JavaScript.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•QA Tester: Ensured functional gameplay and UI responsiveness.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 dirty="0">
                <a:latin typeface="Calibri"/>
                <a:ea typeface="Calibri"/>
                <a:cs typeface="Calibri"/>
                <a:sym typeface="Calibri"/>
              </a:rPr>
              <a:t>Project Challenges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•Optimizing the tile movement animations for performance.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•Preventing edge-case bugs in tile movement logic.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•Achieving cross-browser compatibility.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Game Mechanics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•Players rearrange tiles into sequential order.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•A timer and move counter track performance.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•Features include a 'Shuffle' button to randomize the grid.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HTML Structure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•Displays the static structure, including the puzzle container and control buttons.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•Includes meta tags for responsive design.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•Code snippet: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•&lt;div id='puzzle-container'&gt;&lt;/div&gt;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•&lt;input type='button' id='shuffle' value='Shuffle' /&gt;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Styling the Puzzle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•Centralizes the puzzle container with consistent padding and size.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•Styles movable tiles to highlight interactivity.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•Key CSS Rule: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•puzzle-piece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width: 96px;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height: 96px;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background-color: rgba(255, 255, 255, 0.9);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6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Game Logic Implementation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•Handles the grid's shuffle, movement, and win logic.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•Uses event listeners for interactivity.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•Key Function: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•function moveTile(row, col) {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•var value = board[row][col];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•board[row][col] = null;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•board[emptyTile.row][emptyTile.col] = value;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libri"/>
                <a:ea typeface="Calibri"/>
                <a:cs typeface="Calibri"/>
                <a:sym typeface="Calibri"/>
              </a:rPr>
              <a:t>Summary and Future Work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•Successfully implemented a functional fifteen puzzle.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•Future plans: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•Add leaderboard integration.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•Mobile-friendly enhancements.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432</Words>
  <Application>Microsoft Macintosh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Fifteen Puzzle Game Project</vt:lpstr>
      <vt:lpstr>Problem &amp; Objectives</vt:lpstr>
      <vt:lpstr>Development Roles</vt:lpstr>
      <vt:lpstr>Project Challenges</vt:lpstr>
      <vt:lpstr>Game Mechanics</vt:lpstr>
      <vt:lpstr>HTML Structure</vt:lpstr>
      <vt:lpstr>Styling the Puzzle</vt:lpstr>
      <vt:lpstr>Game Logic Implementation</vt:lpstr>
      <vt:lpstr>Summary and Future Work</vt:lpstr>
      <vt:lpstr>Key Features</vt:lpstr>
      <vt:lpstr>Gameplay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Caleb Le</cp:lastModifiedBy>
  <cp:revision>2</cp:revision>
  <dcterms:modified xsi:type="dcterms:W3CDTF">2024-12-02T02:08:01Z</dcterms:modified>
</cp:coreProperties>
</file>