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03410-ADB4-4139-ABFF-CF565BEEB1CB}" type="datetimeFigureOut">
              <a:rPr lang="en-GB" smtClean="0"/>
              <a:t>18/11/2013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2E05-4891-41F2-A21A-E4E71308C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56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2E05-4891-41F2-A21A-E4E71308C0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2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mbria" pitchFamily="18" charset="0"/>
              </a:rPr>
              <a:t>The Basics</a:t>
            </a:r>
            <a:endParaRPr lang="en-GB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Of a window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9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" pitchFamily="18" charset="0"/>
              </a:rPr>
              <a:t>The basics are complicated.</a:t>
            </a:r>
            <a:endParaRPr lang="en-GB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800" dirty="0" smtClean="0"/>
              <a:t>It has taken me</a:t>
            </a:r>
            <a:endParaRPr lang="en-GB" sz="800" dirty="0"/>
          </a:p>
        </p:txBody>
      </p:sp>
      <p:pic>
        <p:nvPicPr>
          <p:cNvPr id="2050" name="Picture 2" descr="C:\Users\staffuser\Desktop\c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57245"/>
            <a:ext cx="7696200" cy="556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0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taffuser\Desktop\co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" y="609600"/>
            <a:ext cx="8970297" cy="57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" pitchFamily="18" charset="0"/>
              </a:rPr>
              <a:t>The product ? this: </a:t>
            </a:r>
            <a:endParaRPr lang="en-GB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145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5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" pitchFamily="18" charset="0"/>
              </a:rPr>
              <a:t>Hmmm…</a:t>
            </a:r>
            <a:endParaRPr lang="en-GB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Okay, so that was 97 lines of (basic?!) C++ code to produce a simple white window.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Let’s take a closer look at the code.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12874</TotalTime>
  <Words>53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Basics</vt:lpstr>
      <vt:lpstr>The basics are complicated.</vt:lpstr>
      <vt:lpstr>PowerPoint Presentation</vt:lpstr>
      <vt:lpstr>The product ? this: </vt:lpstr>
      <vt:lpstr>Hmmm…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</dc:title>
  <dc:creator>staffuser</dc:creator>
  <cp:lastModifiedBy>staffuser</cp:lastModifiedBy>
  <cp:revision>7</cp:revision>
  <dcterms:created xsi:type="dcterms:W3CDTF">2006-08-16T00:00:00Z</dcterms:created>
  <dcterms:modified xsi:type="dcterms:W3CDTF">2013-11-25T09:30:14Z</dcterms:modified>
</cp:coreProperties>
</file>