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300"/>
    <a:srgbClr val="163C46"/>
    <a:srgbClr val="C81B24"/>
    <a:srgbClr val="130B0A"/>
    <a:srgbClr val="8A4725"/>
    <a:srgbClr val="2B5749"/>
    <a:srgbClr val="336757"/>
    <a:srgbClr val="55AB90"/>
    <a:srgbClr val="0D572D"/>
    <a:srgbClr val="0F6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43" autoAdjust="0"/>
    <p:restoredTop sz="50000"/>
  </p:normalViewPr>
  <p:slideViewPr>
    <p:cSldViewPr>
      <p:cViewPr varScale="1">
        <p:scale>
          <a:sx n="73" d="100"/>
          <a:sy n="73" d="100"/>
        </p:scale>
        <p:origin x="8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16AC9-57D9-4403-9478-0C862FDDB2E2}" type="datetimeFigureOut">
              <a:rPr lang="en-US" smtClean="0"/>
              <a:t>25.5.2019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A3983-B6F8-49B7-9C93-AF4BB935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32643-148B-40BF-B8CE-FCE107110804}" type="datetimeFigureOut">
              <a:rPr lang="en-US" smtClean="0"/>
              <a:t>25.5.2019 г.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2400B-E2FD-4EBF-9F4B-E2A59E56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25.5.2019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1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25.5.2019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25.5.2019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25.5.2019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25.5.2019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25.5.2019 г.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6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25.5.2019 г.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25.5.2019 г.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25.5.2019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7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25.5.2019 г.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25.5.2019 г.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5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AC7A713-7007-4913-B2CB-7614D15284D3}" type="datetimeFigureOut">
              <a:rPr lang="en-US" smtClean="0"/>
              <a:pPr/>
              <a:t>25.5.2019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rot="16200000">
            <a:off x="-3734484" y="3195251"/>
            <a:ext cx="686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24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ea typeface="Microsoft YaHei UI" panose="020B0503020204020204" pitchFamily="34" charset="-122"/>
                <a:cs typeface="Segoe UI Light" panose="020B0502040204020203" pitchFamily="34" charset="0"/>
              </a:rPr>
              <a:t>www.free-ppt-templates.com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ea typeface="Microsoft YaHei UI" panose="020B0503020204020204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692696"/>
            <a:ext cx="6552728" cy="2232248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Реализация на примерна база от данни за магазин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4" y="2924944"/>
            <a:ext cx="6080518" cy="3024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1403648" y="6191065"/>
            <a:ext cx="410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spc="-100" dirty="0">
                <a:latin typeface="+mj-lt"/>
                <a:ea typeface="+mj-ea"/>
                <a:cs typeface="+mj-cs"/>
              </a:rPr>
              <a:t>Изготвил</a:t>
            </a:r>
            <a:r>
              <a:rPr lang="en-US" sz="2400" b="1" spc="-100" dirty="0">
                <a:latin typeface="+mj-lt"/>
                <a:ea typeface="+mj-ea"/>
                <a:cs typeface="+mj-cs"/>
              </a:rPr>
              <a:t>: </a:t>
            </a:r>
            <a:r>
              <a:rPr lang="bg-BG" sz="2400" b="1" spc="-100" dirty="0">
                <a:latin typeface="+mj-lt"/>
                <a:ea typeface="+mj-ea"/>
                <a:cs typeface="+mj-cs"/>
              </a:rPr>
              <a:t>Цветан Алексиев</a:t>
            </a:r>
            <a:endParaRPr lang="en-US" sz="2400" b="1" spc="-1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08" y="4253894"/>
            <a:ext cx="1673424" cy="16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" y="0"/>
            <a:ext cx="9138123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79" y="5814677"/>
            <a:ext cx="1043608" cy="10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21088"/>
            <a:ext cx="1673424" cy="167342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9512" y="332656"/>
            <a:ext cx="6696744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4400" dirty="0" smtClean="0">
                <a:solidFill>
                  <a:schemeClr val="tx1"/>
                </a:solidFill>
              </a:rPr>
              <a:t>Преобразуване от Е/</a:t>
            </a:r>
            <a:r>
              <a:rPr lang="en-US" sz="4400" dirty="0" smtClean="0">
                <a:solidFill>
                  <a:schemeClr val="tx1"/>
                </a:solidFill>
              </a:rPr>
              <a:t>R </a:t>
            </a:r>
            <a:r>
              <a:rPr lang="bg-BG" sz="4400" dirty="0" smtClean="0">
                <a:solidFill>
                  <a:schemeClr val="tx1"/>
                </a:solidFill>
              </a:rPr>
              <a:t>модел към  релационен модел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6" y="2996952"/>
            <a:ext cx="6284218" cy="26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12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>
                <a:solidFill>
                  <a:schemeClr val="tx1"/>
                </a:solidFill>
              </a:rPr>
              <a:t>Таблици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3" y="2018153"/>
            <a:ext cx="6336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Product (</a:t>
            </a:r>
            <a:r>
              <a:rPr lang="en-US" b="1" u="sng" dirty="0" err="1" smtClean="0"/>
              <a:t>idProduct</a:t>
            </a:r>
            <a:r>
              <a:rPr lang="en-US" dirty="0" smtClean="0"/>
              <a:t>, name, price, description, VAT, size, stock)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Electrical (</a:t>
            </a:r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idProduct</a:t>
            </a:r>
            <a:r>
              <a:rPr lang="en-US" dirty="0" smtClean="0"/>
              <a:t>, capacity, power, turnover 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Garden (</a:t>
            </a:r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idProduct</a:t>
            </a:r>
            <a:r>
              <a:rPr lang="en-US" dirty="0" smtClean="0"/>
              <a:t>, color, material)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Home (</a:t>
            </a:r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idProduct</a:t>
            </a:r>
            <a:r>
              <a:rPr lang="en-US" dirty="0" smtClean="0"/>
              <a:t>, color, material)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Employee (</a:t>
            </a:r>
            <a:r>
              <a:rPr lang="en-US" b="1" u="sng" dirty="0" err="1" smtClean="0"/>
              <a:t>idEmployee</a:t>
            </a:r>
            <a:r>
              <a:rPr lang="en-US" dirty="0" smtClean="0"/>
              <a:t>, name, phone, address, salary)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Client (</a:t>
            </a:r>
            <a:r>
              <a:rPr lang="en-US" b="1" u="sng" dirty="0" err="1" smtClean="0"/>
              <a:t>idClient</a:t>
            </a:r>
            <a:r>
              <a:rPr lang="en-US" dirty="0" smtClean="0"/>
              <a:t>, name, phone, address)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Purchase (</a:t>
            </a:r>
            <a:r>
              <a:rPr lang="en-US" b="1" u="sng" dirty="0" err="1" smtClean="0"/>
              <a:t>idPurchase</a:t>
            </a:r>
            <a:r>
              <a:rPr lang="en-US" u="sng" dirty="0" smtClean="0"/>
              <a:t>,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idClient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idProduct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idEmployee</a:t>
            </a:r>
            <a:r>
              <a:rPr lang="en-US" dirty="0" smtClean="0"/>
              <a:t>, data, amount, </a:t>
            </a:r>
            <a:r>
              <a:rPr lang="en-US" dirty="0" err="1" smtClean="0"/>
              <a:t>gTotal</a:t>
            </a:r>
            <a:r>
              <a:rPr lang="en-US" dirty="0" smtClean="0"/>
              <a:t>, </a:t>
            </a:r>
            <a:r>
              <a:rPr lang="en-US" dirty="0" err="1" smtClean="0"/>
              <a:t>nTotal</a:t>
            </a:r>
            <a:r>
              <a:rPr lang="en-US" dirty="0" smtClean="0"/>
              <a:t>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Supplier (</a:t>
            </a:r>
            <a:r>
              <a:rPr lang="en-US" b="1" u="sng" dirty="0" err="1" smtClean="0"/>
              <a:t>idSupplier</a:t>
            </a:r>
            <a:r>
              <a:rPr lang="en-US" dirty="0" smtClean="0"/>
              <a:t>, name, company)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u="sng" dirty="0" smtClean="0"/>
              <a:t>Supplies (</a:t>
            </a:r>
            <a:r>
              <a:rPr lang="en-US" b="1" dirty="0" err="1" smtClean="0"/>
              <a:t>i</a:t>
            </a:r>
            <a:r>
              <a:rPr lang="en-US" b="1" u="sng" dirty="0" err="1" smtClean="0"/>
              <a:t>dSupplies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idSupplier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idProduct</a:t>
            </a:r>
            <a:r>
              <a:rPr lang="en-US" dirty="0" smtClean="0"/>
              <a:t>, amount, </a:t>
            </a:r>
            <a:r>
              <a:rPr lang="en-US" dirty="0" err="1" smtClean="0"/>
              <a:t>deliveryPrice</a:t>
            </a:r>
            <a:r>
              <a:rPr lang="en-US" dirty="0"/>
              <a:t>)</a:t>
            </a:r>
            <a:endParaRPr lang="en-US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32656"/>
            <a:ext cx="2105319" cy="12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445224"/>
            <a:ext cx="1287203" cy="12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21088"/>
            <a:ext cx="1673424" cy="167342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7743" y="1412776"/>
            <a:ext cx="669674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Релационен модел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5616624" cy="3096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174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445224"/>
            <a:ext cx="1287203" cy="1287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36" y="12576"/>
            <a:ext cx="9159335" cy="6845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40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21088"/>
            <a:ext cx="1673424" cy="167342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7743" y="1052736"/>
            <a:ext cx="6696744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Реализация на базата на </a:t>
            </a:r>
            <a:r>
              <a:rPr lang="en-US" dirty="0" smtClean="0">
                <a:solidFill>
                  <a:schemeClr val="tx1"/>
                </a:solidFill>
              </a:rPr>
              <a:t>SQL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3" y="2564904"/>
            <a:ext cx="5616624" cy="2863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04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CREATE TABLES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1682"/>
            <a:ext cx="6516216" cy="2294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326125"/>
            <a:ext cx="6516216" cy="4415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992571"/>
            <a:ext cx="783147" cy="78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CREATE TABLES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602"/>
            <a:ext cx="6516216" cy="6846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949280"/>
            <a:ext cx="783147" cy="78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CREATE TABLES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0"/>
            <a:ext cx="658822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068444"/>
            <a:ext cx="783147" cy="78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Triggers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7" y="0"/>
            <a:ext cx="6480719" cy="6645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725021"/>
            <a:ext cx="783147" cy="78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21088"/>
            <a:ext cx="1673424" cy="167342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19839" y="260648"/>
            <a:ext cx="6696744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Описание на  мазазина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52936"/>
            <a:ext cx="6120680" cy="25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23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Triggers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725021"/>
            <a:ext cx="783147" cy="7831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6632"/>
            <a:ext cx="6393328" cy="4320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123487"/>
            <a:ext cx="769361" cy="7693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" y="4025423"/>
            <a:ext cx="9128463" cy="2867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74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Views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949280"/>
            <a:ext cx="783147" cy="783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66" y="116632"/>
            <a:ext cx="6516217" cy="3096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66" y="3295694"/>
            <a:ext cx="6372200" cy="2512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09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Functio</a:t>
            </a:r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093256"/>
            <a:ext cx="783147" cy="7831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1" y="188639"/>
            <a:ext cx="6444209" cy="59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Functio</a:t>
            </a:r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093256"/>
            <a:ext cx="783147" cy="783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18" y="116632"/>
            <a:ext cx="6573082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Queries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093256"/>
            <a:ext cx="783147" cy="783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04" y="1663"/>
            <a:ext cx="6399770" cy="234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7" y="3068960"/>
            <a:ext cx="6588223" cy="2030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82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Queries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093256"/>
            <a:ext cx="783147" cy="7831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32656"/>
            <a:ext cx="6588223" cy="2448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92896"/>
            <a:ext cx="3024336" cy="4072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93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21088"/>
            <a:ext cx="1673424" cy="167342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19839" y="260648"/>
            <a:ext cx="6696744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Описание на множествата същности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19113"/>
            <a:ext cx="5472608" cy="2857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06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8"/>
            <a:ext cx="2400301" cy="4601183"/>
          </a:xfrm>
        </p:spPr>
        <p:txBody>
          <a:bodyPr/>
          <a:lstStyle/>
          <a:p>
            <a:r>
              <a:rPr lang="bg-BG" sz="4000" b="1" dirty="0" smtClean="0">
                <a:solidFill>
                  <a:schemeClr val="tx1"/>
                </a:solidFill>
              </a:rPr>
              <a:t>Продукти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836712"/>
            <a:ext cx="583264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u="sng" dirty="0" smtClean="0"/>
              <a:t>Индентификатор</a:t>
            </a:r>
            <a:r>
              <a:rPr lang="en-US" sz="2400" dirty="0" smtClean="0"/>
              <a:t>,</a:t>
            </a:r>
            <a:r>
              <a:rPr lang="bg-BG" sz="2400" dirty="0"/>
              <a:t> </a:t>
            </a:r>
            <a:r>
              <a:rPr lang="bg-BG" sz="2400" dirty="0" smtClean="0"/>
              <a:t>определящ еднозначно всеки продукт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Име</a:t>
            </a:r>
            <a:endParaRPr lang="bg-BG" sz="2400" dirty="0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Описание </a:t>
            </a:r>
            <a:r>
              <a:rPr lang="bg-BG" sz="2400" dirty="0" smtClean="0"/>
              <a:t>за функционалността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Размер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ДДС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Цена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Наличност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bg-BG" b="1" dirty="0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bg-BG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445224"/>
            <a:ext cx="1287203" cy="1287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077072"/>
            <a:ext cx="2448272" cy="24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019" y="980728"/>
            <a:ext cx="24117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/>
              <a:t>Продукти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467544" y="1693987"/>
            <a:ext cx="1440160" cy="109725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ISA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140968"/>
            <a:ext cx="32758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bg-BG" sz="2000" b="1" dirty="0" smtClean="0"/>
              <a:t>лектрически</a:t>
            </a:r>
            <a:r>
              <a:rPr lang="bg-BG" sz="2400" b="1" dirty="0"/>
              <a:t> </a:t>
            </a:r>
            <a:r>
              <a:rPr lang="bg-BG" sz="2000" b="1" dirty="0" smtClean="0"/>
              <a:t>уреди</a:t>
            </a:r>
            <a:endParaRPr lang="bg-BG" sz="2000" b="1" dirty="0"/>
          </a:p>
          <a:p>
            <a:endParaRPr lang="bg-BG" sz="2800" dirty="0" smtClean="0"/>
          </a:p>
          <a:p>
            <a:r>
              <a:rPr lang="bg-BG" sz="2000" b="1" dirty="0" smtClean="0"/>
              <a:t>Домашни потреби</a:t>
            </a:r>
          </a:p>
          <a:p>
            <a:endParaRPr lang="bg-BG" sz="2400" dirty="0" smtClean="0"/>
          </a:p>
          <a:p>
            <a:r>
              <a:rPr lang="bg-BG" sz="2000" b="1" dirty="0" smtClean="0"/>
              <a:t>Градински </a:t>
            </a:r>
          </a:p>
          <a:p>
            <a:r>
              <a:rPr lang="bg-BG" sz="2000" b="1" dirty="0" smtClean="0"/>
              <a:t>принадлежности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40" y="5530648"/>
            <a:ext cx="1287203" cy="12872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4" y="873588"/>
            <a:ext cx="4104457" cy="14761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2987824" y="2564904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b="1" dirty="0" smtClean="0"/>
              <a:t>Капацитет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b="1" dirty="0" smtClean="0"/>
              <a:t>Мощност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b="1" dirty="0" smtClean="0"/>
              <a:t>Оборот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404525"/>
            <a:ext cx="2952328" cy="2015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45737"/>
            <a:ext cx="2969568" cy="19747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3275854" y="5544616"/>
            <a:ext cx="288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b="1" dirty="0" smtClean="0"/>
              <a:t>Цвят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b="1" dirty="0" smtClean="0"/>
              <a:t>Материал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41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9"/>
            <a:ext cx="2210612" cy="865002"/>
          </a:xfrm>
        </p:spPr>
        <p:txBody>
          <a:bodyPr>
            <a:normAutofit/>
          </a:bodyPr>
          <a:lstStyle/>
          <a:p>
            <a:r>
              <a:rPr lang="bg-BG" sz="4000" b="1" dirty="0" smtClean="0">
                <a:solidFill>
                  <a:schemeClr val="tx1"/>
                </a:solidFill>
              </a:rPr>
              <a:t>Клиенти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586844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/>
              <a:t>И</a:t>
            </a:r>
            <a:r>
              <a:rPr lang="bg-BG" sz="2400" b="1" dirty="0" smtClean="0"/>
              <a:t>ндентификатор</a:t>
            </a:r>
            <a:r>
              <a:rPr lang="en-US" sz="2400" dirty="0" smtClean="0"/>
              <a:t>,</a:t>
            </a:r>
            <a:r>
              <a:rPr lang="bg-BG" sz="2400" dirty="0" smtClean="0"/>
              <a:t> определящ уникално всеки клиент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Име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Телефон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Адрес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445224"/>
            <a:ext cx="1287203" cy="1287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319423"/>
            <a:ext cx="6048672" cy="2376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-54901" y="4581128"/>
            <a:ext cx="2699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 smtClean="0"/>
              <a:t>Служители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43808" y="4726249"/>
            <a:ext cx="30243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 smtClean="0"/>
              <a:t>ID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Телефон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Адрес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Заплата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Име</a:t>
            </a:r>
            <a:endParaRPr lang="en-US" sz="2400" b="1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800" b="1" dirty="0" smtClean="0">
                <a:solidFill>
                  <a:schemeClr val="tx1"/>
                </a:solidFill>
              </a:rPr>
              <a:t>Доставчици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445224"/>
            <a:ext cx="1287203" cy="12872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1800" y="908720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ЕГН</a:t>
            </a:r>
            <a:r>
              <a:rPr lang="en-US" sz="2400" dirty="0" smtClean="0"/>
              <a:t>,</a:t>
            </a:r>
            <a:r>
              <a:rPr lang="bg-BG" sz="2400" dirty="0" smtClean="0"/>
              <a:t> уникално за всеки доставчик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Име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Компания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bg-BG" sz="2400" b="1" dirty="0" smtClean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2400" b="1" dirty="0" smtClean="0"/>
              <a:t>Количество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2400" b="1" dirty="0" smtClean="0"/>
              <a:t>Доставна цена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933056"/>
            <a:ext cx="3490163" cy="219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6177">
            <a:off x="6340671" y="2267404"/>
            <a:ext cx="1219519" cy="741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44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dirty="0" smtClean="0">
                <a:solidFill>
                  <a:schemeClr val="tx1"/>
                </a:solidFill>
              </a:rPr>
              <a:t>Покупки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445224"/>
            <a:ext cx="1287203" cy="1287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047065"/>
            <a:ext cx="2186260" cy="1840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59832" y="846736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Количество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Покупка с ДДС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bg-BG" sz="2400" b="1" dirty="0" smtClean="0"/>
              <a:t>Покупка без ДДС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5035297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2400" b="1" dirty="0" smtClean="0"/>
              <a:t>Дата на покупка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94" y="3645024"/>
            <a:ext cx="2115319" cy="1649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14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21088"/>
            <a:ext cx="1673424" cy="167342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586256"/>
            <a:ext cx="6696744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 smtClean="0">
                <a:solidFill>
                  <a:schemeClr val="tx1"/>
                </a:solidFill>
              </a:rPr>
              <a:t>Е/</a:t>
            </a:r>
            <a:r>
              <a:rPr lang="en-US" dirty="0" smtClean="0">
                <a:solidFill>
                  <a:schemeClr val="tx1"/>
                </a:solidFill>
              </a:rPr>
              <a:t>R </a:t>
            </a:r>
            <a:r>
              <a:rPr lang="bg-BG" dirty="0" smtClean="0">
                <a:solidFill>
                  <a:schemeClr val="tx1"/>
                </a:solidFill>
              </a:rPr>
              <a:t>диаграма на модела на магазина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0" y="2818504"/>
            <a:ext cx="6240946" cy="3150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23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1082</TotalTime>
  <Words>225</Words>
  <Application>Microsoft Office PowerPoint</Application>
  <PresentationFormat>On-screen Show (4:3)</PresentationFormat>
  <Paragraphs>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Microsoft YaHei UI</vt:lpstr>
      <vt:lpstr>Arial</vt:lpstr>
      <vt:lpstr>Calibri</vt:lpstr>
      <vt:lpstr>Corbel</vt:lpstr>
      <vt:lpstr>Segoe UI Light</vt:lpstr>
      <vt:lpstr>Wingdings</vt:lpstr>
      <vt:lpstr>Wingdings 2</vt:lpstr>
      <vt:lpstr>Frame</vt:lpstr>
      <vt:lpstr>Реализация на примерна база от данни за магазин</vt:lpstr>
      <vt:lpstr>PowerPoint Presentation</vt:lpstr>
      <vt:lpstr>PowerPoint Presentation</vt:lpstr>
      <vt:lpstr>Продукти</vt:lpstr>
      <vt:lpstr>PowerPoint Presentation</vt:lpstr>
      <vt:lpstr>Клиенти</vt:lpstr>
      <vt:lpstr>Доставчици</vt:lpstr>
      <vt:lpstr>Покупки</vt:lpstr>
      <vt:lpstr>PowerPoint Presentation</vt:lpstr>
      <vt:lpstr>PowerPoint Presentation</vt:lpstr>
      <vt:lpstr>PowerPoint Presentation</vt:lpstr>
      <vt:lpstr>Таблици</vt:lpstr>
      <vt:lpstr>PowerPoint Presentation</vt:lpstr>
      <vt:lpstr>PowerPoint Presentation</vt:lpstr>
      <vt:lpstr>PowerPoint Presentation</vt:lpstr>
      <vt:lpstr>CREATE TABLES</vt:lpstr>
      <vt:lpstr>CREATE TABLES</vt:lpstr>
      <vt:lpstr>CREATE TABLES</vt:lpstr>
      <vt:lpstr>Triggers</vt:lpstr>
      <vt:lpstr>Triggers</vt:lpstr>
      <vt:lpstr>Views</vt:lpstr>
      <vt:lpstr>Function</vt:lpstr>
      <vt:lpstr>Function</vt:lpstr>
      <vt:lpstr>Queries</vt:lpstr>
      <vt:lpstr>Queries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cvetan7653@abv.bg</dc:creator>
  <cp:lastModifiedBy>cvetan7653@abv.bg</cp:lastModifiedBy>
  <cp:revision>36</cp:revision>
  <dcterms:created xsi:type="dcterms:W3CDTF">2019-05-21T10:35:34Z</dcterms:created>
  <dcterms:modified xsi:type="dcterms:W3CDTF">2019-05-25T14:53:06Z</dcterms:modified>
</cp:coreProperties>
</file>