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80" r:id="rId4"/>
    <p:sldId id="282" r:id="rId5"/>
    <p:sldId id="284" r:id="rId6"/>
    <p:sldId id="278" r:id="rId7"/>
  </p:sldIdLst>
  <p:sldSz cx="9144000" cy="5143500" type="screen16x9"/>
  <p:notesSz cx="6858000" cy="9144000"/>
  <p:embeddedFontLst>
    <p:embeddedFont>
      <p:font typeface="Montserrat ExtraBold" charset="-52"/>
      <p:bold r:id="rId9"/>
      <p:italic r:id="rId10"/>
      <p:boldItalic r:id="rId11"/>
    </p:embeddedFont>
    <p:embeddedFont>
      <p:font typeface="Montserrat Light" charset="-52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4AF"/>
    <a:srgbClr val="F8CB45"/>
    <a:srgbClr val="ECADAE"/>
    <a:srgbClr val="C95F2C"/>
    <a:srgbClr val="B19A5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243AC6-E6AA-472F-B608-43287C50BADC}">
  <a:tblStyle styleId="{8A243AC6-E6AA-472F-B608-43287C50BA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20"/>
    <p:restoredTop sz="86395"/>
  </p:normalViewPr>
  <p:slideViewPr>
    <p:cSldViewPr snapToGrid="0" snapToObjects="1">
      <p:cViewPr varScale="1">
        <p:scale>
          <a:sx n="101" d="100"/>
          <a:sy n="101" d="100"/>
        </p:scale>
        <p:origin x="-979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5112" y="1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1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196" lvl="0" indent="-342896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391" lvl="1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587" lvl="2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782" lvl="3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5978" lvl="4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173" lvl="5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368" lvl="6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563" lvl="7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759" lvl="8" indent="-342896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196" lvl="0" indent="-342896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391" lvl="1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587" lvl="2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782" lvl="3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5978" lvl="4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173" lvl="5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368" lvl="6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563" lvl="7" indent="-342896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759" lvl="8" indent="-342896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6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-453421" y="1836357"/>
            <a:ext cx="8841720" cy="20476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 smtClean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Office events –Course spring 5, FMI</a:t>
            </a:r>
            <a:r>
              <a:rPr lang="bg-BG" dirty="0" smtClean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bg-BG" dirty="0" smtClean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bg-BG" dirty="0" smtClean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bg-BG" dirty="0" smtClean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bg-BG" dirty="0" smtClean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bg-BG" dirty="0" smtClean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bg-BG" dirty="0" smtClean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bg-BG" dirty="0" smtClean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bg-BG" b="1" dirty="0" smtClean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Изготвил</a:t>
            </a:r>
            <a:r>
              <a:rPr lang="en-GB" b="1" dirty="0" smtClean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bg-BG" b="1" dirty="0" smtClean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Цветан Алексиев</a:t>
            </a:r>
            <a:endParaRPr b="1" dirty="0">
              <a:solidFill>
                <a:srgbClr val="00B050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1605979" y="108229"/>
            <a:ext cx="3805646" cy="9620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bg-BG" sz="2400" dirty="0" smtClean="0">
                <a:solidFill>
                  <a:schemeClr val="bg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Съдържние</a:t>
            </a:r>
            <a:endParaRPr sz="2400" dirty="0">
              <a:solidFill>
                <a:schemeClr val="bg2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2</a:t>
            </a:fld>
            <a:endParaRPr/>
          </a:p>
        </p:txBody>
      </p:sp>
      <p:pic>
        <p:nvPicPr>
          <p:cNvPr id="9" name="Picture 8" descr="A drawing of a face&#10;&#10;Description automatically generated">
            <a:extLst>
              <a:ext uri="{FF2B5EF4-FFF2-40B4-BE49-F238E27FC236}">
                <a16:creationId xmlns="" xmlns:a16="http://schemas.microsoft.com/office/drawing/2014/main" id="{92D8B89C-44A4-440C-B661-0FEC917C04E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D2341"/>
              </a:clrFrom>
              <a:clrTo>
                <a:srgbClr val="2D234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0852" y="1382934"/>
            <a:ext cx="4089544" cy="2525671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38B7BCB-5798-4310-9769-B2AFC354C70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2D2341"/>
              </a:clrFrom>
              <a:clrTo>
                <a:srgbClr val="2D234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0396" y="1382934"/>
            <a:ext cx="3010351" cy="290685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43044" y="1229045"/>
            <a:ext cx="1592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b="1" kern="1200" dirty="0" smtClean="0">
                <a:solidFill>
                  <a:srgbClr val="FF0000"/>
                </a:solidFill>
                <a:latin typeface="Berlingske Sans Extrabold" panose="02000703050000020004" pitchFamily="2" charset="0"/>
                <a:ea typeface="+mn-ea"/>
                <a:cs typeface="+mn-cs"/>
              </a:rPr>
              <a:t>Проблеми</a:t>
            </a:r>
            <a:endParaRPr lang="en-US" sz="2400" b="1" kern="1200" dirty="0">
              <a:solidFill>
                <a:srgbClr val="FF0000"/>
              </a:solidFill>
              <a:latin typeface="Berlingske Sans Extrabold" panose="02000703050000020004" pitchFamily="2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76186" y="1229045"/>
            <a:ext cx="1422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b="1" kern="1200" dirty="0" smtClean="0">
                <a:solidFill>
                  <a:schemeClr val="accent1"/>
                </a:solidFill>
                <a:latin typeface="Berlingske Sans Extrabold" panose="02000703050000020004" pitchFamily="2" charset="0"/>
                <a:ea typeface="+mn-ea"/>
                <a:cs typeface="+mn-cs"/>
              </a:rPr>
              <a:t>Решения</a:t>
            </a:r>
            <a:endParaRPr lang="en-US" sz="2400" b="1" kern="1200" dirty="0">
              <a:solidFill>
                <a:schemeClr val="accent1"/>
              </a:solidFill>
              <a:latin typeface="Berlingske Sans Extrabold" panose="02000703050000020004" pitchFamily="2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2002" y="1229045"/>
            <a:ext cx="896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b="1" kern="1200" dirty="0" smtClean="0">
                <a:solidFill>
                  <a:schemeClr val="accent3"/>
                </a:solidFill>
                <a:latin typeface="Berlingske Sans Extrabold" panose="02000703050000020004" pitchFamily="2" charset="0"/>
                <a:ea typeface="+mn-ea"/>
                <a:cs typeface="+mn-cs"/>
              </a:rPr>
              <a:t>Демо</a:t>
            </a:r>
            <a:endParaRPr lang="en-US" sz="2400" b="1" kern="1200" dirty="0">
              <a:solidFill>
                <a:schemeClr val="accent3"/>
              </a:solidFill>
              <a:latin typeface="Berlingske Sans Extrabold" panose="0200070305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2996317" y="266965"/>
            <a:ext cx="3805646" cy="9620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bg-BG" sz="2400" dirty="0" smtClean="0">
                <a:solidFill>
                  <a:schemeClr val="bg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Проблеми</a:t>
            </a:r>
            <a:endParaRPr sz="2400" dirty="0">
              <a:solidFill>
                <a:schemeClr val="bg2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3</a:t>
            </a:fld>
            <a:endParaRPr/>
          </a:p>
        </p:txBody>
      </p:sp>
      <p:pic>
        <p:nvPicPr>
          <p:cNvPr id="14" name="Picture 13" descr="download.jfif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3673" y="1775901"/>
            <a:ext cx="2412199" cy="1723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16682" y="1677660"/>
            <a:ext cx="4617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bg-BG" sz="1800" dirty="0" smtClean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ontserrat ExtraBold"/>
              </a:rPr>
              <a:t>Организация на събития</a:t>
            </a:r>
          </a:p>
          <a:p>
            <a:pPr marL="342900" indent="-342900">
              <a:buFont typeface="+mj-lt"/>
              <a:buAutoNum type="arabicPeriod"/>
            </a:pPr>
            <a:endParaRPr lang="bg-BG" sz="1800" dirty="0" smtClean="0">
              <a:solidFill>
                <a:srgbClr val="00B05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Montserrat ExtraBold"/>
            </a:endParaRPr>
          </a:p>
          <a:p>
            <a:pPr marL="342900" indent="-342900">
              <a:buFont typeface="+mj-lt"/>
              <a:buAutoNum type="arabicPeriod"/>
            </a:pPr>
            <a:endParaRPr lang="bg-BG" sz="1800" dirty="0" smtClean="0">
              <a:solidFill>
                <a:srgbClr val="00B05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Montserrat ExtraBold"/>
            </a:endParaRPr>
          </a:p>
          <a:p>
            <a:pPr marL="342900" indent="-342900">
              <a:buFont typeface="+mj-lt"/>
              <a:buAutoNum type="arabicPeriod"/>
            </a:pPr>
            <a:r>
              <a:rPr lang="bg-BG" sz="1800" dirty="0" smtClean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ontserrat ExtraBold"/>
              </a:rPr>
              <a:t>Информация за служителите</a:t>
            </a:r>
            <a:endParaRPr lang="en-US" sz="1800" dirty="0" smtClean="0">
              <a:solidFill>
                <a:srgbClr val="00B05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2996317" y="266965"/>
            <a:ext cx="3805646" cy="9620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bg-BG" sz="2400" dirty="0" smtClean="0">
                <a:solidFill>
                  <a:schemeClr val="bg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Решения</a:t>
            </a:r>
            <a:endParaRPr sz="2400" dirty="0">
              <a:solidFill>
                <a:schemeClr val="bg2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4</a:t>
            </a:fld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717872" y="2211322"/>
            <a:ext cx="5471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GB" sz="2800" b="1" dirty="0" smtClean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ontserrat ExtraBold"/>
              </a:rPr>
              <a:t>Office</a:t>
            </a:r>
            <a:r>
              <a:rPr lang="en-GB" sz="2800" dirty="0" smtClean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ontserrat ExtraBold"/>
              </a:rPr>
              <a:t> </a:t>
            </a:r>
            <a:r>
              <a:rPr lang="en-GB" sz="2800" b="1" dirty="0" smtClean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ontserrat ExtraBold"/>
              </a:rPr>
              <a:t>events</a:t>
            </a:r>
            <a:r>
              <a:rPr lang="en-GB" sz="2800" dirty="0" smtClean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ontserrat ExtraBold"/>
              </a:rPr>
              <a:t> </a:t>
            </a:r>
            <a:r>
              <a:rPr lang="en-GB" sz="2800" b="1" dirty="0" smtClean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ontserrat ExtraBold"/>
              </a:rPr>
              <a:t>application</a:t>
            </a:r>
            <a:endParaRPr lang="bg-BG" sz="2800" b="1" dirty="0" smtClean="0">
              <a:solidFill>
                <a:srgbClr val="00B05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Montserrat ExtraBold"/>
            </a:endParaRPr>
          </a:p>
        </p:txBody>
      </p:sp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553" y="1530330"/>
            <a:ext cx="2642110" cy="2695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2996317" y="266965"/>
            <a:ext cx="3805646" cy="9620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bg-BG" sz="2400" dirty="0" smtClean="0">
                <a:solidFill>
                  <a:schemeClr val="bg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Демо</a:t>
            </a:r>
            <a:endParaRPr sz="2400" dirty="0">
              <a:solidFill>
                <a:schemeClr val="bg2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5</a:t>
            </a:fld>
            <a:endParaRPr/>
          </a:p>
        </p:txBody>
      </p:sp>
      <p:pic>
        <p:nvPicPr>
          <p:cNvPr id="9" name="Picture 8" descr="download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152" y="1746490"/>
            <a:ext cx="3570568" cy="20249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ctrTitle" idx="4294967295"/>
          </p:nvPr>
        </p:nvSpPr>
        <p:spPr>
          <a:xfrm>
            <a:off x="665402" y="310630"/>
            <a:ext cx="3384000" cy="11686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bg-BG" sz="3600" dirty="0" smtClean="0">
                <a:solidFill>
                  <a:schemeClr val="tx2">
                    <a:lumMod val="10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Благодаря за вниманието!!!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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34</Words>
  <Application>Microsoft Macintosh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Helvetica Neue</vt:lpstr>
      <vt:lpstr>Montserrat ExtraBold</vt:lpstr>
      <vt:lpstr>Helvetica Neue Medium</vt:lpstr>
      <vt:lpstr>Montserrat Light</vt:lpstr>
      <vt:lpstr>Berlingske Sans Extrabold</vt:lpstr>
      <vt:lpstr>Wingdings</vt:lpstr>
      <vt:lpstr>Juliet template</vt:lpstr>
      <vt:lpstr>Office events –Course spring 5, FMI    Изготвил: Цветан Алексиев</vt:lpstr>
      <vt:lpstr>Съдържние</vt:lpstr>
      <vt:lpstr>Проблеми</vt:lpstr>
      <vt:lpstr>Решения</vt:lpstr>
      <vt:lpstr>Демо</vt:lpstr>
      <vt:lpstr>Благодаря за вниманието!!! </vt:lpstr>
    </vt:vector>
  </TitlesOfParts>
  <LinksUpToDate>false</LinksUpToDate>
  <SharedDoc>false</SharedDoc>
  <HyperlinkBase>https://www.freepptbackgrounds.net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PPT Backgrounds</dc:title>
  <dc:subject>Powerpoint and Google Slides</dc:subject>
  <dc:creator>Freepptbackgrounds.net</dc:creator>
  <cp:keywords>powerpoint, template, google, slide, backgrounds</cp:keywords>
  <dc:description>Download free Powerpoint Backgrounds and Templates</dc:description>
  <cp:lastModifiedBy>ACER</cp:lastModifiedBy>
  <cp:revision>43</cp:revision>
  <dcterms:modified xsi:type="dcterms:W3CDTF">2020-02-11T18:34:34Z</dcterms:modified>
  <cp:category>Powerpoint and Google Slide Templates</cp:category>
</cp:coreProperties>
</file>