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9" r:id="rId17"/>
    <p:sldId id="271" r:id="rId18"/>
    <p:sldId id="273" r:id="rId19"/>
    <p:sldId id="274" r:id="rId20"/>
    <p:sldId id="272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 snapToGrid="0">
      <p:cViewPr varScale="1">
        <p:scale>
          <a:sx n="62" d="100"/>
          <a:sy n="62" d="100"/>
        </p:scale>
        <p:origin x="812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z, Stephen Gregory" userId="5d4b36b9-4916-4488-a481-650b6851f806" providerId="ADAL" clId="{6D48BED3-F27E-46DB-AC65-D240A669FE2A}"/>
    <pc:docChg chg="modSld">
      <pc:chgData name="Marz, Stephen Gregory" userId="5d4b36b9-4916-4488-a481-650b6851f806" providerId="ADAL" clId="{6D48BED3-F27E-46DB-AC65-D240A669FE2A}" dt="2018-11-09T00:26:39.872" v="57" actId="20577"/>
      <pc:docMkLst>
        <pc:docMk/>
      </pc:docMkLst>
      <pc:sldChg chg="modSp">
        <pc:chgData name="Marz, Stephen Gregory" userId="5d4b36b9-4916-4488-a481-650b6851f806" providerId="ADAL" clId="{6D48BED3-F27E-46DB-AC65-D240A669FE2A}" dt="2018-11-09T00:26:39.872" v="57" actId="20577"/>
        <pc:sldMkLst>
          <pc:docMk/>
          <pc:sldMk cId="1986829292" sldId="261"/>
        </pc:sldMkLst>
        <pc:spChg chg="mod">
          <ac:chgData name="Marz, Stephen Gregory" userId="5d4b36b9-4916-4488-a481-650b6851f806" providerId="ADAL" clId="{6D48BED3-F27E-46DB-AC65-D240A669FE2A}" dt="2018-11-09T00:26:39.872" v="57" actId="20577"/>
          <ac:spMkLst>
            <pc:docMk/>
            <pc:sldMk cId="1986829292" sldId="261"/>
            <ac:spMk id="3" creationId="{00000000-0000-0000-0000-000000000000}"/>
          </ac:spMkLst>
        </pc:spChg>
      </pc:sldChg>
    </pc:docChg>
  </pc:docChgLst>
  <pc:docChgLst>
    <pc:chgData name="Stephen Marz" userId="5d4b36b9-4916-4488-a481-650b6851f806" providerId="ADAL" clId="{E9F25898-799B-49EF-988D-EC022CFA1AFB}"/>
    <pc:docChg chg="custSel modSld">
      <pc:chgData name="Stephen Marz" userId="5d4b36b9-4916-4488-a481-650b6851f806" providerId="ADAL" clId="{E9F25898-799B-49EF-988D-EC022CFA1AFB}" dt="2018-11-19T15:34:42.013" v="213" actId="20577"/>
      <pc:docMkLst>
        <pc:docMk/>
      </pc:docMkLst>
      <pc:sldChg chg="modSp">
        <pc:chgData name="Stephen Marz" userId="5d4b36b9-4916-4488-a481-650b6851f806" providerId="ADAL" clId="{E9F25898-799B-49EF-988D-EC022CFA1AFB}" dt="2018-11-19T15:34:42.013" v="213" actId="20577"/>
        <pc:sldMkLst>
          <pc:docMk/>
          <pc:sldMk cId="3373299813" sldId="262"/>
        </pc:sldMkLst>
        <pc:spChg chg="mod">
          <ac:chgData name="Stephen Marz" userId="5d4b36b9-4916-4488-a481-650b6851f806" providerId="ADAL" clId="{E9F25898-799B-49EF-988D-EC022CFA1AFB}" dt="2018-11-19T15:34:42.013" v="213" actId="20577"/>
          <ac:spMkLst>
            <pc:docMk/>
            <pc:sldMk cId="3373299813" sldId="262"/>
            <ac:spMk id="3" creationId="{00000000-0000-0000-0000-000000000000}"/>
          </ac:spMkLst>
        </pc:spChg>
      </pc:sldChg>
      <pc:sldChg chg="modSp">
        <pc:chgData name="Stephen Marz" userId="5d4b36b9-4916-4488-a481-650b6851f806" providerId="ADAL" clId="{E9F25898-799B-49EF-988D-EC022CFA1AFB}" dt="2018-11-19T15:33:41.247" v="12" actId="20577"/>
        <pc:sldMkLst>
          <pc:docMk/>
          <pc:sldMk cId="2680051714" sldId="273"/>
        </pc:sldMkLst>
        <pc:spChg chg="mod">
          <ac:chgData name="Stephen Marz" userId="5d4b36b9-4916-4488-a481-650b6851f806" providerId="ADAL" clId="{E9F25898-799B-49EF-988D-EC022CFA1AFB}" dt="2018-11-19T15:33:41.247" v="12" actId="20577"/>
          <ac:spMkLst>
            <pc:docMk/>
            <pc:sldMk cId="2680051714" sldId="273"/>
            <ac:spMk id="2" creationId="{00000000-0000-0000-0000-000000000000}"/>
          </ac:spMkLst>
        </pc:spChg>
      </pc:sldChg>
      <pc:sldChg chg="modSp">
        <pc:chgData name="Stephen Marz" userId="5d4b36b9-4916-4488-a481-650b6851f806" providerId="ADAL" clId="{E9F25898-799B-49EF-988D-EC022CFA1AFB}" dt="2018-11-19T15:33:47.404" v="27" actId="20577"/>
        <pc:sldMkLst>
          <pc:docMk/>
          <pc:sldMk cId="728670954" sldId="274"/>
        </pc:sldMkLst>
        <pc:spChg chg="mod">
          <ac:chgData name="Stephen Marz" userId="5d4b36b9-4916-4488-a481-650b6851f806" providerId="ADAL" clId="{E9F25898-799B-49EF-988D-EC022CFA1AFB}" dt="2018-11-19T15:33:47.404" v="27" actId="20577"/>
          <ac:spMkLst>
            <pc:docMk/>
            <pc:sldMk cId="728670954" sldId="27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9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2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D40F-9A95-421B-B46F-CCC3CF5A5F36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56C7-FD17-43D2-9875-6EAE4C0DD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COSC 361</a:t>
            </a:r>
            <a:br>
              <a:rPr lang="en-US" dirty="0"/>
            </a:br>
            <a:r>
              <a:rPr lang="en-US" dirty="0"/>
              <a:t>Filesystem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Stephen Marz</a:t>
            </a:r>
          </a:p>
        </p:txBody>
      </p:sp>
    </p:spTree>
    <p:extLst>
      <p:ext uri="{BB962C8B-B14F-4D97-AF65-F5344CB8AC3E}">
        <p14:creationId xmlns:p14="http://schemas.microsoft.com/office/powerpoint/2010/main" val="76236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Opendir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Analogous to the Open function</a:t>
            </a:r>
          </a:p>
          <a:p>
            <a:r>
              <a:rPr lang="en-US" dirty="0"/>
              <a:t>Checks to see if the directory exists</a:t>
            </a:r>
          </a:p>
          <a:p>
            <a:pPr lvl="1"/>
            <a:r>
              <a:rPr lang="en-US" dirty="0"/>
              <a:t>If yes: return 0</a:t>
            </a:r>
          </a:p>
          <a:p>
            <a:pPr lvl="1"/>
            <a:r>
              <a:rPr lang="en-US" dirty="0"/>
              <a:t>If no: return –ENOENT (no entry)</a:t>
            </a:r>
          </a:p>
        </p:txBody>
      </p:sp>
    </p:spTree>
    <p:extLst>
      <p:ext uri="{BB962C8B-B14F-4D97-AF65-F5344CB8AC3E}">
        <p14:creationId xmlns:p14="http://schemas.microsoft.com/office/powerpoint/2010/main" val="107621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new, empty directory at the given path</a:t>
            </a:r>
          </a:p>
          <a:p>
            <a:r>
              <a:rPr lang="en-US" dirty="0"/>
              <a:t>path contains the directory that needs to be created (it’ll be the last name)</a:t>
            </a:r>
          </a:p>
          <a:p>
            <a:r>
              <a:rPr lang="en-US" dirty="0"/>
              <a:t>Step 1: Allocate a new node</a:t>
            </a:r>
          </a:p>
          <a:p>
            <a:r>
              <a:rPr lang="en-US" dirty="0"/>
              <a:t>Step 2: Set default metadata (mode, </a:t>
            </a:r>
            <a:r>
              <a:rPr lang="en-US" dirty="0" err="1"/>
              <a:t>uid</a:t>
            </a:r>
            <a:r>
              <a:rPr lang="en-US" dirty="0"/>
              <a:t>, </a:t>
            </a:r>
            <a:r>
              <a:rPr lang="en-US" dirty="0" err="1"/>
              <a:t>gid</a:t>
            </a:r>
            <a:r>
              <a:rPr lang="en-US" dirty="0"/>
              <a:t>, size, etc.)</a:t>
            </a:r>
          </a:p>
          <a:p>
            <a:pPr lvl="1"/>
            <a:r>
              <a:rPr lang="en-US" dirty="0"/>
              <a:t>size must be 0 for all directories</a:t>
            </a:r>
          </a:p>
          <a:p>
            <a:pPr lvl="1"/>
            <a:r>
              <a:rPr lang="en-US" dirty="0"/>
              <a:t>Set the time by using time(NULL)</a:t>
            </a:r>
          </a:p>
          <a:p>
            <a:pPr lvl="1"/>
            <a:r>
              <a:rPr lang="en-US" dirty="0"/>
              <a:t>Set the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r>
              <a:rPr lang="en-US" dirty="0"/>
              <a:t> by using </a:t>
            </a:r>
            <a:r>
              <a:rPr lang="en-US" dirty="0" err="1"/>
              <a:t>getuid</a:t>
            </a:r>
            <a:r>
              <a:rPr lang="en-US" dirty="0"/>
              <a:t>() and </a:t>
            </a:r>
            <a:r>
              <a:rPr lang="en-US" dirty="0" err="1"/>
              <a:t>getgid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 the mode by S_IFDIR | mode</a:t>
            </a:r>
          </a:p>
          <a:p>
            <a:r>
              <a:rPr lang="en-US" dirty="0"/>
              <a:t>Step 3: Add the new node to the node list.</a:t>
            </a:r>
          </a:p>
        </p:txBody>
      </p:sp>
    </p:spTree>
    <p:extLst>
      <p:ext uri="{BB962C8B-B14F-4D97-AF65-F5344CB8AC3E}">
        <p14:creationId xmlns:p14="http://schemas.microsoft.com/office/powerpoint/2010/main" val="58030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Rmdir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Removes a directory node</a:t>
            </a:r>
          </a:p>
          <a:p>
            <a:r>
              <a:rPr lang="en-US" dirty="0"/>
              <a:t>Step 1: Find the node</a:t>
            </a:r>
          </a:p>
          <a:p>
            <a:r>
              <a:rPr lang="en-US" dirty="0"/>
              <a:t>Step 2: Make sure it is a directory (check for S_IFDIR bit)</a:t>
            </a:r>
          </a:p>
          <a:p>
            <a:r>
              <a:rPr lang="en-US" dirty="0"/>
              <a:t>Step 3: Remove the node</a:t>
            </a:r>
          </a:p>
          <a:p>
            <a:r>
              <a:rPr lang="en-US" dirty="0"/>
              <a:t>Step 4: Free resources used (if used)</a:t>
            </a:r>
          </a:p>
          <a:p>
            <a:r>
              <a:rPr lang="en-US" dirty="0"/>
              <a:t>Step 5: return 0 if successful</a:t>
            </a:r>
          </a:p>
        </p:txBody>
      </p:sp>
    </p:spTree>
    <p:extLst>
      <p:ext uri="{BB962C8B-B14F-4D97-AF65-F5344CB8AC3E}">
        <p14:creationId xmlns:p14="http://schemas.microsoft.com/office/powerpoint/2010/main" val="216406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mode of a node</a:t>
            </a:r>
          </a:p>
          <a:p>
            <a:r>
              <a:rPr lang="en-US" dirty="0"/>
              <a:t>Step 1: Search for the node given by path</a:t>
            </a:r>
          </a:p>
          <a:p>
            <a:r>
              <a:rPr lang="en-US" dirty="0"/>
              <a:t>Step 2: Change the mode to given mode</a:t>
            </a:r>
          </a:p>
          <a:p>
            <a:r>
              <a:rPr lang="en-US" dirty="0"/>
              <a:t>Step 3: return 0 if successful, error code if not</a:t>
            </a:r>
          </a:p>
        </p:txBody>
      </p:sp>
    </p:spTree>
    <p:extLst>
      <p:ext uri="{BB962C8B-B14F-4D97-AF65-F5344CB8AC3E}">
        <p14:creationId xmlns:p14="http://schemas.microsoft.com/office/powerpoint/2010/main" val="35254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the </a:t>
            </a:r>
            <a:r>
              <a:rPr lang="en-US" dirty="0" err="1"/>
              <a:t>uid</a:t>
            </a:r>
            <a:r>
              <a:rPr lang="en-US" dirty="0"/>
              <a:t> and/or the </a:t>
            </a:r>
            <a:r>
              <a:rPr lang="en-US" dirty="0" err="1"/>
              <a:t>gid</a:t>
            </a:r>
            <a:r>
              <a:rPr lang="en-US" dirty="0"/>
              <a:t> of a node (directory or file)</a:t>
            </a:r>
          </a:p>
          <a:p>
            <a:endParaRPr lang="en-US" dirty="0"/>
          </a:p>
          <a:p>
            <a:r>
              <a:rPr lang="en-US" dirty="0"/>
              <a:t>Step 1: Search for file or directory</a:t>
            </a:r>
          </a:p>
          <a:p>
            <a:r>
              <a:rPr lang="en-US" dirty="0"/>
              <a:t>Step 2: Set the </a:t>
            </a:r>
            <a:r>
              <a:rPr lang="en-US" dirty="0" err="1"/>
              <a:t>uid</a:t>
            </a:r>
            <a:r>
              <a:rPr lang="en-US" dirty="0"/>
              <a:t> to given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gid</a:t>
            </a:r>
            <a:r>
              <a:rPr lang="en-US" dirty="0"/>
              <a:t> to given </a:t>
            </a:r>
            <a:r>
              <a:rPr lang="en-US" dirty="0" err="1"/>
              <a:t>gid</a:t>
            </a:r>
            <a:endParaRPr lang="en-US" dirty="0"/>
          </a:p>
          <a:p>
            <a:r>
              <a:rPr lang="en-US" dirty="0"/>
              <a:t>Step 3: Return 0 if successful, error code if not</a:t>
            </a:r>
          </a:p>
        </p:txBody>
      </p:sp>
    </p:spTree>
    <p:extLst>
      <p:ext uri="{BB962C8B-B14F-4D97-AF65-F5344CB8AC3E}">
        <p14:creationId xmlns:p14="http://schemas.microsoft.com/office/powerpoint/2010/main" val="25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Unlink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Deletes a file only (not directories!)</a:t>
            </a:r>
          </a:p>
          <a:p>
            <a:r>
              <a:rPr lang="en-US" dirty="0"/>
              <a:t>Step 1: Find the node given by “path”</a:t>
            </a:r>
          </a:p>
          <a:p>
            <a:r>
              <a:rPr lang="en-US" dirty="0"/>
              <a:t>Step 2: Ensure it is NOT a directory (if it is, return –EISDIR)</a:t>
            </a:r>
          </a:p>
          <a:p>
            <a:pPr lvl="1"/>
            <a:r>
              <a:rPr lang="en-US" dirty="0"/>
              <a:t>Directories are removed by </a:t>
            </a:r>
            <a:r>
              <a:rPr lang="en-US" dirty="0" err="1"/>
              <a:t>rmdir</a:t>
            </a:r>
            <a:endParaRPr lang="en-US" dirty="0"/>
          </a:p>
          <a:p>
            <a:r>
              <a:rPr lang="en-US" dirty="0"/>
              <a:t>Step 3: Delete the blocks associated with this node</a:t>
            </a:r>
          </a:p>
          <a:p>
            <a:r>
              <a:rPr lang="en-US" dirty="0"/>
              <a:t>Step 4: Delete the node</a:t>
            </a:r>
          </a:p>
          <a:p>
            <a:r>
              <a:rPr lang="en-US" dirty="0"/>
              <a:t>Step 5: Return 0 if successful, error code if not</a:t>
            </a:r>
          </a:p>
        </p:txBody>
      </p:sp>
    </p:spTree>
    <p:extLst>
      <p:ext uri="{BB962C8B-B14F-4D97-AF65-F5344CB8AC3E}">
        <p14:creationId xmlns:p14="http://schemas.microsoft.com/office/powerpoint/2010/main" val="345477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Find the node given by the “path”</a:t>
            </a:r>
          </a:p>
          <a:p>
            <a:endParaRPr lang="en-US" dirty="0"/>
          </a:p>
          <a:p>
            <a:r>
              <a:rPr lang="en-US" dirty="0"/>
              <a:t>Step 2: End the file at the given size. Any block past the size must be deleted.</a:t>
            </a:r>
          </a:p>
          <a:p>
            <a:endParaRPr lang="en-US" dirty="0"/>
          </a:p>
          <a:p>
            <a:r>
              <a:rPr lang="en-US" dirty="0"/>
              <a:t>You may need to reduce the number of blocks in the node for this function.</a:t>
            </a:r>
          </a:p>
          <a:p>
            <a:endParaRPr lang="en-US" dirty="0"/>
          </a:p>
          <a:p>
            <a:r>
              <a:rPr lang="en-US" dirty="0"/>
              <a:t>Take care that you remove the block properly </a:t>
            </a:r>
            <a:r>
              <a:rPr lang="en-US"/>
              <a:t>and update the # of blocks.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91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Renames “path” to “</a:t>
            </a:r>
            <a:r>
              <a:rPr lang="en-US" dirty="0" err="1"/>
              <a:t>new_name</a:t>
            </a:r>
            <a:r>
              <a:rPr lang="en-US" dirty="0"/>
              <a:t>”</a:t>
            </a:r>
          </a:p>
          <a:p>
            <a:r>
              <a:rPr lang="en-US" dirty="0"/>
              <a:t>The new name might contain a new path!!</a:t>
            </a:r>
          </a:p>
          <a:p>
            <a:r>
              <a:rPr lang="en-US" dirty="0"/>
              <a:t>Step 1: Search for “path” node (may be file or directory)</a:t>
            </a:r>
          </a:p>
          <a:p>
            <a:r>
              <a:rPr lang="en-US" dirty="0"/>
              <a:t>Step 2: Check to make sure “</a:t>
            </a:r>
            <a:r>
              <a:rPr lang="en-US" dirty="0" err="1"/>
              <a:t>new_name</a:t>
            </a:r>
            <a:r>
              <a:rPr lang="en-US" dirty="0"/>
              <a:t>” contains a valid path</a:t>
            </a:r>
          </a:p>
          <a:p>
            <a:r>
              <a:rPr lang="en-US" dirty="0"/>
              <a:t>Step 3: Rename the node to the new path (change node.name)</a:t>
            </a:r>
          </a:p>
          <a:p>
            <a:r>
              <a:rPr lang="en-US" dirty="0"/>
              <a:t>Step 4: Return 0 if successful, error code if not</a:t>
            </a:r>
          </a:p>
        </p:txBody>
      </p:sp>
    </p:spTree>
    <p:extLst>
      <p:ext uri="{BB962C8B-B14F-4D97-AF65-F5344CB8AC3E}">
        <p14:creationId xmlns:p14="http://schemas.microsoft.com/office/powerpoint/2010/main" val="112883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fs_drive</a:t>
            </a:r>
            <a:r>
              <a:rPr lang="en-US" dirty="0"/>
              <a:t>: Loading the Block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load the entire drive into memory by implementing </a:t>
            </a:r>
            <a:r>
              <a:rPr lang="en-US" dirty="0" err="1"/>
              <a:t>fs_drive</a:t>
            </a:r>
            <a:r>
              <a:rPr lang="en-US" dirty="0"/>
              <a:t> function.</a:t>
            </a:r>
          </a:p>
          <a:p>
            <a:endParaRPr lang="en-US" dirty="0"/>
          </a:p>
          <a:p>
            <a:r>
              <a:rPr lang="en-US" dirty="0"/>
              <a:t>Keep track of nodes and blocks separately.</a:t>
            </a:r>
          </a:p>
          <a:p>
            <a:pPr lvl="1"/>
            <a:r>
              <a:rPr lang="en-US" dirty="0"/>
              <a:t>You may implement whatever data structures you need</a:t>
            </a:r>
          </a:p>
          <a:p>
            <a:pPr lvl="1"/>
            <a:r>
              <a:rPr lang="en-US" dirty="0"/>
              <a:t>You may even use </a:t>
            </a:r>
            <a:r>
              <a:rPr lang="en-US" dirty="0" err="1"/>
              <a:t>globals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Create </a:t>
            </a:r>
            <a:r>
              <a:rPr lang="en-US"/>
              <a:t>a fresh block </a:t>
            </a:r>
            <a:r>
              <a:rPr lang="en-US" dirty="0"/>
              <a:t>drive by using "</a:t>
            </a:r>
            <a:r>
              <a:rPr lang="en-US" dirty="0" err="1"/>
              <a:t>makeblock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80051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fs_destroy</a:t>
            </a:r>
            <a:r>
              <a:rPr lang="en-US" dirty="0"/>
              <a:t>: Saving the Block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called when your program exits</a:t>
            </a:r>
          </a:p>
          <a:p>
            <a:r>
              <a:rPr lang="en-US" dirty="0"/>
              <a:t>It should write the new nodes/blocks back to the hard drive file</a:t>
            </a:r>
          </a:p>
          <a:p>
            <a:pPr lvl="1"/>
            <a:r>
              <a:rPr lang="en-US" dirty="0"/>
              <a:t>This saves anything I did with your file system</a:t>
            </a:r>
          </a:p>
          <a:p>
            <a:r>
              <a:rPr lang="en-US" dirty="0"/>
              <a:t>Refer to the format above</a:t>
            </a:r>
          </a:p>
          <a:p>
            <a:endParaRPr lang="en-US" dirty="0"/>
          </a:p>
          <a:p>
            <a:r>
              <a:rPr lang="en-US" dirty="0"/>
              <a:t>If you screw this up, use </a:t>
            </a:r>
            <a:r>
              <a:rPr lang="en-US" dirty="0" err="1"/>
              <a:t>makeblock</a:t>
            </a:r>
            <a:r>
              <a:rPr lang="en-US" dirty="0"/>
              <a:t> to create a fresh, </a:t>
            </a:r>
            <a:r>
              <a:rPr lang="en-US"/>
              <a:t>new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7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Filesystem Functions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pPr lvl="1"/>
            <a:r>
              <a:rPr lang="en-US" dirty="0" err="1"/>
              <a:t>getattr</a:t>
            </a:r>
            <a:endParaRPr lang="en-US" dirty="0"/>
          </a:p>
          <a:p>
            <a:pPr lvl="1"/>
            <a:r>
              <a:rPr lang="en-US" dirty="0" err="1"/>
              <a:t>readdir</a:t>
            </a:r>
            <a:endParaRPr lang="en-US" dirty="0"/>
          </a:p>
          <a:p>
            <a:pPr lvl="1"/>
            <a:r>
              <a:rPr lang="en-US" dirty="0" err="1"/>
              <a:t>opendir</a:t>
            </a:r>
            <a:endParaRPr lang="en-US" dirty="0"/>
          </a:p>
          <a:p>
            <a:pPr lvl="1"/>
            <a:r>
              <a:rPr lang="en-US" dirty="0" err="1"/>
              <a:t>mkdir</a:t>
            </a:r>
            <a:endParaRPr lang="en-US" dirty="0"/>
          </a:p>
          <a:p>
            <a:pPr lvl="1"/>
            <a:r>
              <a:rPr lang="en-US" dirty="0" err="1"/>
              <a:t>rmdir</a:t>
            </a:r>
            <a:endParaRPr lang="en-US" dirty="0"/>
          </a:p>
          <a:p>
            <a:pPr lvl="1"/>
            <a:r>
              <a:rPr lang="en-US" dirty="0" err="1"/>
              <a:t>chmod</a:t>
            </a:r>
            <a:endParaRPr lang="en-US" dirty="0"/>
          </a:p>
          <a:p>
            <a:pPr lvl="1"/>
            <a:r>
              <a:rPr lang="en-US" dirty="0" err="1"/>
              <a:t>chown</a:t>
            </a:r>
            <a:endParaRPr lang="en-US" dirty="0"/>
          </a:p>
          <a:p>
            <a:pPr lvl="1"/>
            <a:r>
              <a:rPr lang="en-US" dirty="0"/>
              <a:t>unlink</a:t>
            </a:r>
          </a:p>
          <a:p>
            <a:pPr lvl="1"/>
            <a:r>
              <a:rPr lang="en-US" dirty="0"/>
              <a:t>truncate</a:t>
            </a:r>
          </a:p>
          <a:p>
            <a:pPr lvl="1"/>
            <a:r>
              <a:rPr lang="en-US" dirty="0"/>
              <a:t>rename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/>
              <a:t>fs_drive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dirty="0" err="1"/>
              <a:t>getattr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open and </a:t>
            </a:r>
            <a:r>
              <a:rPr lang="en-US" dirty="0" err="1"/>
              <a:t>opendir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</a:t>
            </a:r>
            <a:r>
              <a:rPr lang="en-US" dirty="0" err="1"/>
              <a:t>readdir</a:t>
            </a:r>
            <a:r>
              <a:rPr lang="en-US" dirty="0"/>
              <a:t> and read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These functions are all that are required to get a very basic file system going.</a:t>
            </a:r>
          </a:p>
        </p:txBody>
      </p:sp>
    </p:spTree>
    <p:extLst>
      <p:ext uri="{BB962C8B-B14F-4D97-AF65-F5344CB8AC3E}">
        <p14:creationId xmlns:p14="http://schemas.microsoft.com/office/powerpoint/2010/main" val="417761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attached </a:t>
            </a:r>
            <a:r>
              <a:rPr lang="en-US" dirty="0" err="1"/>
              <a:t>Makefile</a:t>
            </a:r>
            <a:r>
              <a:rPr lang="en-US" dirty="0"/>
              <a:t> uses the libraries in my home folder</a:t>
            </a:r>
          </a:p>
          <a:p>
            <a:pPr lvl="1"/>
            <a:r>
              <a:rPr lang="en-US" dirty="0"/>
              <a:t>This will not work if you’re using your own system!</a:t>
            </a:r>
          </a:p>
          <a:p>
            <a:pPr lvl="1"/>
            <a:r>
              <a:rPr lang="en-US" dirty="0"/>
              <a:t>Must be on a Hydra machine</a:t>
            </a:r>
          </a:p>
          <a:p>
            <a:pPr lvl="1"/>
            <a:endParaRPr lang="en-US" dirty="0"/>
          </a:p>
          <a:p>
            <a:r>
              <a:rPr lang="en-US" dirty="0"/>
              <a:t>If you </a:t>
            </a:r>
            <a:r>
              <a:rPr lang="en-US" dirty="0" err="1"/>
              <a:t>segfault</a:t>
            </a:r>
            <a:r>
              <a:rPr lang="en-US" dirty="0"/>
              <a:t> or any other failure, you may have to manually unmount your filesystem</a:t>
            </a:r>
          </a:p>
          <a:p>
            <a:pPr lvl="1"/>
            <a:r>
              <a:rPr lang="en-US" dirty="0" err="1"/>
              <a:t>fusermount</a:t>
            </a:r>
            <a:r>
              <a:rPr lang="en-US" dirty="0"/>
              <a:t> –u </a:t>
            </a:r>
            <a:r>
              <a:rPr lang="en-US" i="1" dirty="0"/>
              <a:t>/path/to/your/mountpoint</a:t>
            </a:r>
          </a:p>
          <a:p>
            <a:pPr lvl="2"/>
            <a:r>
              <a:rPr lang="en-US" dirty="0"/>
              <a:t>-u means “unmount”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1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./fs</a:t>
            </a:r>
          </a:p>
          <a:p>
            <a:r>
              <a:rPr lang="en-US" dirty="0"/>
              <a:t>This will mount your file system into the “</a:t>
            </a:r>
            <a:r>
              <a:rPr lang="en-US" dirty="0" err="1"/>
              <a:t>mnt</a:t>
            </a:r>
            <a:r>
              <a:rPr lang="en-US" dirty="0"/>
              <a:t>” folder</a:t>
            </a:r>
          </a:p>
          <a:p>
            <a:r>
              <a:rPr lang="en-US" dirty="0"/>
              <a:t>Open a new terminal</a:t>
            </a:r>
          </a:p>
          <a:p>
            <a:r>
              <a:rPr lang="en-US" dirty="0"/>
              <a:t>cd into the </a:t>
            </a:r>
            <a:r>
              <a:rPr lang="en-US" dirty="0" err="1"/>
              <a:t>mnt</a:t>
            </a:r>
            <a:r>
              <a:rPr lang="en-US" dirty="0"/>
              <a:t> folder</a:t>
            </a:r>
          </a:p>
          <a:p>
            <a:r>
              <a:rPr lang="en-US" dirty="0"/>
              <a:t>You should see README.txt and </a:t>
            </a:r>
            <a:r>
              <a:rPr lang="en-US" dirty="0" err="1"/>
              <a:t>README.too</a:t>
            </a:r>
            <a:r>
              <a:rPr lang="en-US" dirty="0"/>
              <a:t> if you created a new </a:t>
            </a:r>
            <a:r>
              <a:rPr lang="en-US" dirty="0" err="1"/>
              <a:t>hard_drive</a:t>
            </a:r>
            <a:r>
              <a:rPr lang="en-US" dirty="0"/>
              <a:t> using </a:t>
            </a:r>
            <a:r>
              <a:rPr lang="en-US" dirty="0" err="1"/>
              <a:t>makeblock</a:t>
            </a:r>
            <a:r>
              <a:rPr lang="en-US" dirty="0"/>
              <a:t>.</a:t>
            </a:r>
          </a:p>
          <a:p>
            <a:r>
              <a:rPr lang="en-US" dirty="0"/>
              <a:t>To test you filesystem, interact with it much like you would a normal filesystem.</a:t>
            </a:r>
          </a:p>
        </p:txBody>
      </p:sp>
    </p:spTree>
    <p:extLst>
      <p:ext uri="{BB962C8B-B14F-4D97-AF65-F5344CB8AC3E}">
        <p14:creationId xmlns:p14="http://schemas.microsoft.com/office/powerpoint/2010/main" val="2164476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586" y="1960883"/>
            <a:ext cx="5391150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5978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8787" y="365125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1726" y="1506022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2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9552373" y="1393794"/>
            <a:ext cx="479394" cy="5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/>
          <p:cNvSpPr/>
          <p:nvPr/>
        </p:nvSpPr>
        <p:spPr>
          <a:xfrm rot="5400000">
            <a:off x="5903627" y="586011"/>
            <a:ext cx="479394" cy="567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COSC 361 Project 4 File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01" y="1558496"/>
            <a:ext cx="9323798" cy="5244637"/>
          </a:xfrm>
        </p:spPr>
      </p:pic>
    </p:spTree>
    <p:extLst>
      <p:ext uri="{BB962C8B-B14F-4D97-AF65-F5344CB8AC3E}">
        <p14:creationId xmlns:p14="http://schemas.microsoft.com/office/powerpoint/2010/main" val="171116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Given: path and mode (permissions and type)</a:t>
            </a:r>
          </a:p>
          <a:p>
            <a:pPr lvl="1"/>
            <a:r>
              <a:rPr lang="en-US" dirty="0"/>
              <a:t>Make sure path and node do not already exist!</a:t>
            </a:r>
          </a:p>
          <a:p>
            <a:endParaRPr lang="en-US" dirty="0"/>
          </a:p>
          <a:p>
            <a:r>
              <a:rPr lang="en-US" dirty="0"/>
              <a:t>Allocates a new </a:t>
            </a:r>
            <a:r>
              <a:rPr lang="en-US" dirty="0" err="1"/>
              <a:t>inode</a:t>
            </a:r>
            <a:r>
              <a:rPr lang="en-US" dirty="0"/>
              <a:t> and block</a:t>
            </a:r>
          </a:p>
          <a:p>
            <a:endParaRPr lang="en-US" dirty="0"/>
          </a:p>
          <a:p>
            <a:r>
              <a:rPr lang="en-US" dirty="0"/>
              <a:t>Size will be 0 (increasing this will be done with write)</a:t>
            </a:r>
          </a:p>
          <a:p>
            <a:endParaRPr lang="en-US" dirty="0"/>
          </a:p>
          <a:p>
            <a:r>
              <a:rPr lang="en-US" dirty="0"/>
              <a:t>Everything else is "defaulted"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uid</a:t>
            </a:r>
            <a:r>
              <a:rPr lang="en-US" dirty="0"/>
              <a:t> = </a:t>
            </a:r>
            <a:r>
              <a:rPr lang="en-US" dirty="0" err="1"/>
              <a:t>getuid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gid</a:t>
            </a:r>
            <a:r>
              <a:rPr lang="en-US" dirty="0"/>
              <a:t> = </a:t>
            </a:r>
            <a:r>
              <a:rPr lang="en-US" dirty="0" err="1"/>
              <a:t>getgid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Default mode given by passed parameter (or </a:t>
            </a:r>
            <a:r>
              <a:rPr lang="en-US"/>
              <a:t>this with S_IFREG)</a:t>
            </a:r>
            <a:endParaRPr lang="en-US" dirty="0"/>
          </a:p>
          <a:p>
            <a:pPr lvl="1"/>
            <a:r>
              <a:rPr lang="en-US" dirty="0"/>
              <a:t>Default time = time(NULL)    // There are 3 of these!!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files only (not directories)</a:t>
            </a:r>
          </a:p>
          <a:p>
            <a:endParaRPr lang="en-US" dirty="0"/>
          </a:p>
          <a:p>
            <a:r>
              <a:rPr lang="en-US" dirty="0"/>
              <a:t>Checks to see if file exists</a:t>
            </a:r>
          </a:p>
          <a:p>
            <a:endParaRPr lang="en-US" dirty="0"/>
          </a:p>
          <a:p>
            <a:r>
              <a:rPr lang="en-US" dirty="0"/>
              <a:t>OS' job is to associate the file with a descriptor number</a:t>
            </a:r>
          </a:p>
          <a:p>
            <a:endParaRPr lang="en-US" dirty="0"/>
          </a:p>
          <a:p>
            <a:r>
              <a:rPr lang="en-US" dirty="0"/>
              <a:t>Openable? return 0</a:t>
            </a:r>
          </a:p>
          <a:p>
            <a:r>
              <a:rPr lang="en-US" dirty="0"/>
              <a:t>Not found? return –ENOENT</a:t>
            </a:r>
          </a:p>
        </p:txBody>
      </p:sp>
    </p:spTree>
    <p:extLst>
      <p:ext uri="{BB962C8B-B14F-4D97-AF65-F5344CB8AC3E}">
        <p14:creationId xmlns:p14="http://schemas.microsoft.com/office/powerpoint/2010/main" val="17055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data up to “size” starting with “offset”</a:t>
            </a:r>
          </a:p>
          <a:p>
            <a:endParaRPr lang="en-US" dirty="0"/>
          </a:p>
          <a:p>
            <a:r>
              <a:rPr lang="en-US" dirty="0"/>
              <a:t>Step 1: Find the file given by the path</a:t>
            </a:r>
          </a:p>
          <a:p>
            <a:r>
              <a:rPr lang="en-US" dirty="0"/>
              <a:t>Step 2: Find the blocks associated with this file</a:t>
            </a:r>
          </a:p>
          <a:p>
            <a:r>
              <a:rPr lang="en-US" dirty="0"/>
              <a:t>Step 3: Move to “offset”</a:t>
            </a:r>
          </a:p>
          <a:p>
            <a:r>
              <a:rPr lang="en-US" dirty="0"/>
              <a:t>Step 4: Start writing the data into *</a:t>
            </a:r>
            <a:r>
              <a:rPr lang="en-US"/>
              <a:t>buf</a:t>
            </a:r>
            <a:endParaRPr lang="en-US" dirty="0"/>
          </a:p>
          <a:p>
            <a:pPr lvl="1"/>
            <a:r>
              <a:rPr lang="en-US" dirty="0"/>
              <a:t>(you should write “size” bytes up to the size of the file)</a:t>
            </a:r>
          </a:p>
          <a:p>
            <a:r>
              <a:rPr lang="en-US" dirty="0"/>
              <a:t>Step 5: Return number of bytes you read into *</a:t>
            </a:r>
            <a:r>
              <a:rPr lang="en-US" dirty="0" err="1"/>
              <a:t>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2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Similar to read</a:t>
            </a:r>
          </a:p>
          <a:p>
            <a:endParaRPr lang="en-US" dirty="0"/>
          </a:p>
          <a:p>
            <a:r>
              <a:rPr lang="en-US" dirty="0"/>
              <a:t>Step 1: Find the file given by the path (should exist since if it doesn’t create is called)</a:t>
            </a:r>
          </a:p>
          <a:p>
            <a:r>
              <a:rPr lang="en-US" dirty="0"/>
              <a:t>Step 2: Find the blocks associated with the file</a:t>
            </a:r>
          </a:p>
          <a:p>
            <a:r>
              <a:rPr lang="en-US" dirty="0"/>
              <a:t>Step 3: Allocate new blocks or write the rest of current blocks (you will need at least </a:t>
            </a:r>
            <a:r>
              <a:rPr lang="en-US" dirty="0" err="1"/>
              <a:t>size+offset</a:t>
            </a:r>
            <a:r>
              <a:rPr lang="en-US" dirty="0"/>
              <a:t> blocks).</a:t>
            </a:r>
          </a:p>
          <a:p>
            <a:r>
              <a:rPr lang="en-US" dirty="0"/>
              <a:t>Step 4: Move to offset</a:t>
            </a:r>
          </a:p>
          <a:p>
            <a:r>
              <a:rPr lang="en-US" dirty="0"/>
              <a:t>Step 5: Write *data into the new blocks (may span more than 1 block!)</a:t>
            </a:r>
          </a:p>
          <a:p>
            <a:r>
              <a:rPr lang="en-US" dirty="0"/>
              <a:t>Step 6: Update the block offsets for this file</a:t>
            </a:r>
          </a:p>
          <a:p>
            <a:r>
              <a:rPr lang="en-US" dirty="0"/>
              <a:t>Step 7: Return number of bytes written</a:t>
            </a:r>
          </a:p>
          <a:p>
            <a:endParaRPr lang="en-US" dirty="0"/>
          </a:p>
          <a:p>
            <a:r>
              <a:rPr lang="en-US" dirty="0"/>
              <a:t>Do NOT truncate using write. If the current size is &gt; </a:t>
            </a:r>
            <a:r>
              <a:rPr lang="en-US" dirty="0" err="1"/>
              <a:t>size+offset</a:t>
            </a:r>
            <a:r>
              <a:rPr lang="en-US" dirty="0"/>
              <a:t>, then don’t change the size. </a:t>
            </a:r>
            <a:r>
              <a:rPr lang="en-US" dirty="0" err="1"/>
              <a:t>fs_write</a:t>
            </a:r>
            <a:r>
              <a:rPr lang="en-US" dirty="0"/>
              <a:t> can only grow a file. </a:t>
            </a:r>
            <a:r>
              <a:rPr lang="en-US"/>
              <a:t>fs</a:t>
            </a:r>
            <a:r>
              <a:rPr lang="en-US" dirty="0" err="1"/>
              <a:t>_truncate</a:t>
            </a:r>
            <a:r>
              <a:rPr lang="en-US" dirty="0"/>
              <a:t> is used to shrink them.</a:t>
            </a:r>
          </a:p>
        </p:txBody>
      </p:sp>
    </p:spTree>
    <p:extLst>
      <p:ext uri="{BB962C8B-B14F-4D97-AF65-F5344CB8AC3E}">
        <p14:creationId xmlns:p14="http://schemas.microsoft.com/office/powerpoint/2010/main" val="337329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Getattr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Gets attributes about a file or directory</a:t>
                </a:r>
              </a:p>
              <a:p>
                <a:r>
                  <a:rPr lang="en-US" dirty="0"/>
                  <a:t>Uses the “stat” data structure</a:t>
                </a:r>
              </a:p>
              <a:p>
                <a:r>
                  <a:rPr lang="en-US" dirty="0"/>
                  <a:t>struct stat;</a:t>
                </a:r>
              </a:p>
              <a:p>
                <a:pPr lvl="1"/>
                <a:r>
                  <a:rPr lang="en-US" dirty="0"/>
                  <a:t>Fields you need to populate:</a:t>
                </a:r>
              </a:p>
              <a:p>
                <a:pPr lvl="1"/>
                <a:r>
                  <a:rPr lang="en-US" dirty="0" err="1"/>
                  <a:t>st_mode</a:t>
                </a:r>
                <a:r>
                  <a:rPr lang="en-US" dirty="0"/>
                  <a:t> – matches node-&gt;mode</a:t>
                </a:r>
              </a:p>
              <a:p>
                <a:pPr lvl="1"/>
                <a:r>
                  <a:rPr lang="en-US" dirty="0" err="1"/>
                  <a:t>st_nlink</a:t>
                </a:r>
                <a:r>
                  <a:rPr lang="en-US" dirty="0"/>
                  <a:t> – Always 1 (our FS doesn’t support hard links)</a:t>
                </a:r>
              </a:p>
              <a:p>
                <a:pPr lvl="1"/>
                <a:r>
                  <a:rPr lang="en-US" dirty="0" err="1"/>
                  <a:t>st_uid</a:t>
                </a:r>
                <a:r>
                  <a:rPr lang="en-US" dirty="0"/>
                  <a:t> – matches node-&gt;</a:t>
                </a:r>
                <a:r>
                  <a:rPr lang="en-US" dirty="0" err="1"/>
                  <a:t>uid</a:t>
                </a:r>
                <a:endParaRPr lang="en-US" dirty="0"/>
              </a:p>
              <a:p>
                <a:pPr lvl="1"/>
                <a:r>
                  <a:rPr lang="en-US" dirty="0" err="1"/>
                  <a:t>st_gid</a:t>
                </a:r>
                <a:r>
                  <a:rPr lang="en-US" dirty="0"/>
                  <a:t> – matches node-&gt;</a:t>
                </a:r>
                <a:r>
                  <a:rPr lang="en-US" dirty="0" err="1"/>
                  <a:t>gid</a:t>
                </a:r>
                <a:endParaRPr lang="en-US" dirty="0"/>
              </a:p>
              <a:p>
                <a:pPr lvl="1"/>
                <a:r>
                  <a:rPr lang="en-US" dirty="0" err="1"/>
                  <a:t>st_size</a:t>
                </a:r>
                <a:r>
                  <a:rPr lang="en-US" dirty="0"/>
                  <a:t> – matches node-&gt;size</a:t>
                </a:r>
              </a:p>
              <a:p>
                <a:pPr lvl="1"/>
                <a:r>
                  <a:rPr lang="en-US" dirty="0" err="1"/>
                  <a:t>st_</a:t>
                </a:r>
                <a:r>
                  <a:rPr lang="en-US" i="1" dirty="0" err="1"/>
                  <a:t>x</a:t>
                </a:r>
                <a:r>
                  <a:rPr lang="en-US" dirty="0" err="1"/>
                  <a:t>time</a:t>
                </a:r>
                <a:r>
                  <a:rPr lang="en-US" dirty="0"/>
                  <a:t> – matches node-&gt;</a:t>
                </a:r>
                <a:r>
                  <a:rPr lang="en-US" i="1" dirty="0" err="1"/>
                  <a:t>x</a:t>
                </a:r>
                <a:r>
                  <a:rPr lang="en-US" dirty="0" err="1"/>
                  <a:t>time</a:t>
                </a:r>
                <a:r>
                  <a:rPr lang="en-US" dirty="0"/>
                  <a:t>   (where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25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Readdir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the nodes that belong to a directory</a:t>
            </a:r>
          </a:p>
          <a:p>
            <a:r>
              <a:rPr lang="en-US" dirty="0"/>
              <a:t>Uses a function pointer “filler” to fill void *</a:t>
            </a:r>
            <a:r>
              <a:rPr lang="en-US" dirty="0" err="1"/>
              <a:t>buf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filler(</a:t>
            </a:r>
            <a:r>
              <a:rPr lang="en-US" dirty="0" err="1"/>
              <a:t>buf</a:t>
            </a:r>
            <a:r>
              <a:rPr lang="en-US" dirty="0"/>
              <a:t>, “.”, 0, 0);</a:t>
            </a:r>
          </a:p>
          <a:p>
            <a:r>
              <a:rPr lang="en-US" dirty="0"/>
              <a:t>filler(</a:t>
            </a:r>
            <a:r>
              <a:rPr lang="en-US" dirty="0" err="1"/>
              <a:t>buf</a:t>
            </a:r>
            <a:r>
              <a:rPr lang="en-US" dirty="0"/>
              <a:t>, “..”, 0, 0);</a:t>
            </a:r>
          </a:p>
          <a:p>
            <a:pPr lvl="1"/>
            <a:r>
              <a:rPr lang="en-US" dirty="0"/>
              <a:t>You must ALWAYS have . and .. (current and parent)</a:t>
            </a:r>
          </a:p>
          <a:p>
            <a:r>
              <a:rPr lang="en-US" dirty="0"/>
              <a:t>Make sure you NEVER put any forward slashes in this!</a:t>
            </a:r>
          </a:p>
          <a:p>
            <a:pPr lvl="1"/>
            <a:r>
              <a:rPr lang="en-US" dirty="0"/>
              <a:t>filler(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file_name_without_slashes</a:t>
            </a:r>
            <a:r>
              <a:rPr lang="en-US" dirty="0"/>
              <a:t>, 0, 0);</a:t>
            </a:r>
          </a:p>
          <a:p>
            <a:pPr lvl="1"/>
            <a:r>
              <a:rPr lang="en-US" dirty="0"/>
              <a:t>One filler call for each node inside of a directory</a:t>
            </a:r>
          </a:p>
        </p:txBody>
      </p:sp>
    </p:spTree>
    <p:extLst>
      <p:ext uri="{BB962C8B-B14F-4D97-AF65-F5344CB8AC3E}">
        <p14:creationId xmlns:p14="http://schemas.microsoft.com/office/powerpoint/2010/main" val="18409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1316</Words>
  <Application>Microsoft Office PowerPoint</Application>
  <PresentationFormat>Widescreen</PresentationFormat>
  <Paragraphs>180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COSC 361 Filesystem Functions </vt:lpstr>
      <vt:lpstr>Topics</vt:lpstr>
      <vt:lpstr>COSC 361 Project 4 File System</vt:lpstr>
      <vt:lpstr>Create Function</vt:lpstr>
      <vt:lpstr>Open Function</vt:lpstr>
      <vt:lpstr>Read Function</vt:lpstr>
      <vt:lpstr>Write Function</vt:lpstr>
      <vt:lpstr>Getattr Function</vt:lpstr>
      <vt:lpstr>Readdir Function</vt:lpstr>
      <vt:lpstr>Opendir Function</vt:lpstr>
      <vt:lpstr>Mkdir Function</vt:lpstr>
      <vt:lpstr>Rmdir Function</vt:lpstr>
      <vt:lpstr>Chmod Function</vt:lpstr>
      <vt:lpstr>Chown Function</vt:lpstr>
      <vt:lpstr>Unlink Function</vt:lpstr>
      <vt:lpstr>Truncate Function</vt:lpstr>
      <vt:lpstr>Rename Function</vt:lpstr>
      <vt:lpstr>fs_drive: Loading the Block Drive</vt:lpstr>
      <vt:lpstr>fs_destroy: Saving the Block Drive</vt:lpstr>
      <vt:lpstr>Project Hints</vt:lpstr>
      <vt:lpstr>Potential Problems</vt:lpstr>
      <vt:lpstr>Interacting</vt:lpstr>
      <vt:lpstr>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361 Operating Systems</dc:title>
  <dc:creator>Stephen Marz</dc:creator>
  <cp:lastModifiedBy>Stephen Marz</cp:lastModifiedBy>
  <cp:revision>400</cp:revision>
  <dcterms:created xsi:type="dcterms:W3CDTF">2016-12-15T01:01:27Z</dcterms:created>
  <dcterms:modified xsi:type="dcterms:W3CDTF">2018-11-19T15:34:42Z</dcterms:modified>
</cp:coreProperties>
</file>