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651"/>
    <p:restoredTop sz="94771"/>
  </p:normalViewPr>
  <p:slideViewPr>
    <p:cSldViewPr snapToGrid="0" snapToObjects="1">
      <p:cViewPr varScale="1">
        <p:scale>
          <a:sx n="58" d="100"/>
          <a:sy n="58" d="100"/>
        </p:scale>
        <p:origin x="208" y="9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3E06-8960-774E-8554-9C3F94178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FC72C-6659-0E48-A16F-C82BAC042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1A716-0439-D14C-8215-E2E25AC8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806B-6A5C-3947-8EA9-C44245F9CDE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B51B3-A437-F445-B201-644ED374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23EC0-4799-BD4A-8FB7-3C63C626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5B45-8580-6344-BFD9-C0A112A3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4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E28D-71E1-5743-8622-D6D0DF15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2F8D0-7802-6E48-93B6-D80B707D8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71D08-193D-614F-BE8F-11A2CA61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806B-6A5C-3947-8EA9-C44245F9CDE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5FC64-3E49-094A-B865-7FBF6BE9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BA803-0ED0-144B-A0D0-B7E3CC39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5B45-8580-6344-BFD9-C0A112A3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6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FE007-8080-B148-8704-819C9FEE1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061A9-956E-A64D-B494-941F7FC85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20536-10E5-2F43-B49C-8D163BB4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806B-6A5C-3947-8EA9-C44245F9CDE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F5456-4D22-B347-AC28-9EF8DCAE4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E247C-B97A-D94B-BD3B-DFE50630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5B45-8580-6344-BFD9-C0A112A3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8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4D42-4BAA-FD42-AC13-2B6342CA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DB7A3-3EBA-ED4A-BE03-E07F0D205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E9949-20BF-0E4E-B62E-3DE1FC76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806B-6A5C-3947-8EA9-C44245F9CDE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63E62-2DD1-CB40-BA91-6E09D49D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A4EAB-6751-3144-BF7E-0741018F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5B45-8580-6344-BFD9-C0A112A3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1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EC11-1A59-164A-9F76-5874ABB2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2555D-8B9C-3B44-9602-EA2A87AAD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F123A-F876-AD45-A9F7-4B303A75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806B-6A5C-3947-8EA9-C44245F9CDE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EE17B-2554-C247-AAE7-67BAD0D6E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D8D51-2D87-0740-953E-F8BFDB55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5B45-8580-6344-BFD9-C0A112A3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1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EDF7D-C0D2-DD4B-89E6-6EF91D382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C2CEF-31EB-E84A-825B-37FF37921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3BC47-CB72-4243-887C-E2D07CA9F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6E6BC-20C1-A64D-9130-A9E7D2F2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806B-6A5C-3947-8EA9-C44245F9CDE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AD41C-5643-4B44-87AF-BD5615CB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A87C6-FFC3-C040-9455-97CF99AA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5B45-8580-6344-BFD9-C0A112A3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1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CB844-6316-B545-8734-4A5F0E59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CCD10-9F2D-8948-ACE2-50951AA40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789D3-77A2-5546-BD46-1C253EE1B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BF448C-F58F-9046-9FAE-AA4F2D6CA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2AD51D-D14F-CC41-94EA-C20550691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991991-A267-094C-B794-82242DC3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806B-6A5C-3947-8EA9-C44245F9CDE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CB21ED-7B3B-924A-BCDC-15D493A4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F1388F-F21C-484F-AA3B-44541137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5B45-8580-6344-BFD9-C0A112A3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5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9611-A8A1-5E49-AC61-2D6BDF37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56126-F180-4245-9275-EAE1D7AC9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806B-6A5C-3947-8EA9-C44245F9CDE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F95E1-1D55-BD4B-A17F-052BFEAD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EB3A9-CC14-3442-9D7F-67D3D251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5B45-8580-6344-BFD9-C0A112A3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6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B35D7A-A9A8-9340-B26A-F69E8B68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806B-6A5C-3947-8EA9-C44245F9CDE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33D85A-C9B8-0F4A-A75C-4BC29E60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3FD7A-F92F-8848-AEB8-854426FC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5B45-8580-6344-BFD9-C0A112A3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5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6B0A-7D26-7747-B4BD-86F4EE420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5CB07-E2E9-E743-B093-F7269F8E3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A02D5-6D9D-A34F-A7F4-5500C6FCA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438E9-BAEC-A448-9694-A2DAEBD7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806B-6A5C-3947-8EA9-C44245F9CDE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19F26-896F-E948-AA8A-9D1CB83E3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866CF-47FD-DE4D-92F2-912D8220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5B45-8580-6344-BFD9-C0A112A3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8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6105-9979-F94F-9C2C-F0AD49167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B572D1-13C2-FF44-92E1-CD64C15F3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93DD7-7FB3-9349-AB8B-155433656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18289-3585-2E47-884E-B3BD7E849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806B-6A5C-3947-8EA9-C44245F9CDE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58A3E-8E71-344A-9555-2C563C5D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B88E2-A97A-F047-AB9F-C2528047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5B45-8580-6344-BFD9-C0A112A3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9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8709C-3BE2-AC49-88B7-E7568228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F991B-D5E3-0048-AAD8-C5C98F265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223EE-839A-874B-B55D-0803C5089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E806B-6A5C-3947-8EA9-C44245F9CDE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A5007-3D6D-A74E-96C8-F94E24485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DE169-2C1A-5A49-BFD6-F44C128D9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E5B45-8580-6344-BFD9-C0A112A3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1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0DE15A18-A343-DF47-8064-C156CF89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5943"/>
            <a:ext cx="10972800" cy="65314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Space Invaders Domain Analysis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1E04E9-94EE-C344-98F9-5E9123A8E46D}"/>
              </a:ext>
            </a:extLst>
          </p:cNvPr>
          <p:cNvSpPr txBox="1"/>
          <p:nvPr/>
        </p:nvSpPr>
        <p:spPr>
          <a:xfrm>
            <a:off x="609600" y="3592287"/>
            <a:ext cx="3657600" cy="274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Pictures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858852-4736-3B40-A844-8A9AF1C19F95}"/>
              </a:ext>
            </a:extLst>
          </p:cNvPr>
          <p:cNvSpPr txBox="1"/>
          <p:nvPr/>
        </p:nvSpPr>
        <p:spPr>
          <a:xfrm>
            <a:off x="609600" y="843425"/>
            <a:ext cx="3657600" cy="274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Constants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DB1444-5230-0E4C-A13D-D5FE706D14E1}"/>
              </a:ext>
            </a:extLst>
          </p:cNvPr>
          <p:cNvSpPr txBox="1"/>
          <p:nvPr/>
        </p:nvSpPr>
        <p:spPr>
          <a:xfrm>
            <a:off x="609600" y="1123407"/>
            <a:ext cx="365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Images and sizes of tank, alien, and lasers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Dimensions of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Dimensions of MTS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different speeds of pieces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tank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lasers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aliens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frequency of new aliens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3F29B7-06FA-294D-8223-97E823184169}"/>
              </a:ext>
            </a:extLst>
          </p:cNvPr>
          <p:cNvSpPr txBox="1"/>
          <p:nvPr/>
        </p:nvSpPr>
        <p:spPr>
          <a:xfrm>
            <a:off x="4267200" y="854749"/>
            <a:ext cx="3657600" cy="274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Changing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B75844-05FE-7A47-8277-21AAA204F68B}"/>
              </a:ext>
            </a:extLst>
          </p:cNvPr>
          <p:cNvSpPr txBox="1"/>
          <p:nvPr/>
        </p:nvSpPr>
        <p:spPr>
          <a:xfrm>
            <a:off x="4267200" y="1120235"/>
            <a:ext cx="365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Positions of tank, alien, and lasers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x position of tank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y position of lasers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x and y positions of aliens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# of lasers and aliens that are on the board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CF9B176-BAE1-E046-B3B0-302EE24BD214}"/>
              </a:ext>
            </a:extLst>
          </p:cNvPr>
          <p:cNvGrpSpPr/>
          <p:nvPr/>
        </p:nvGrpSpPr>
        <p:grpSpPr>
          <a:xfrm>
            <a:off x="609600" y="849087"/>
            <a:ext cx="10972800" cy="5486400"/>
            <a:chOff x="609600" y="849087"/>
            <a:chExt cx="10972800" cy="54864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5390A0A-3659-144D-B108-11E928E28AEB}"/>
                </a:ext>
              </a:extLst>
            </p:cNvPr>
            <p:cNvSpPr/>
            <p:nvPr/>
          </p:nvSpPr>
          <p:spPr>
            <a:xfrm>
              <a:off x="609600" y="3592287"/>
              <a:ext cx="10972800" cy="2743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EAF8752-C0B5-AC41-A40C-2FEF50C901FF}"/>
                </a:ext>
              </a:extLst>
            </p:cNvPr>
            <p:cNvSpPr/>
            <p:nvPr/>
          </p:nvSpPr>
          <p:spPr>
            <a:xfrm>
              <a:off x="609600" y="849087"/>
              <a:ext cx="3657600" cy="2743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0A71648-EA39-0246-B3AF-B4E63C9057AA}"/>
                </a:ext>
              </a:extLst>
            </p:cNvPr>
            <p:cNvSpPr/>
            <p:nvPr/>
          </p:nvSpPr>
          <p:spPr>
            <a:xfrm>
              <a:off x="4267200" y="849087"/>
              <a:ext cx="3657600" cy="2743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2603520-0AA0-2F47-AA81-316767FC275D}"/>
                </a:ext>
              </a:extLst>
            </p:cNvPr>
            <p:cNvSpPr/>
            <p:nvPr/>
          </p:nvSpPr>
          <p:spPr>
            <a:xfrm>
              <a:off x="7924800" y="849087"/>
              <a:ext cx="3657600" cy="2743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559DB4F-A0F9-FD41-92BE-47383977FC98}"/>
              </a:ext>
            </a:extLst>
          </p:cNvPr>
          <p:cNvSpPr txBox="1"/>
          <p:nvPr/>
        </p:nvSpPr>
        <p:spPr>
          <a:xfrm>
            <a:off x="7924800" y="849087"/>
            <a:ext cx="3657600" cy="274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Big-Bang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108E57-69CB-4C48-AD6A-9D36BE420B7E}"/>
              </a:ext>
            </a:extLst>
          </p:cNvPr>
          <p:cNvSpPr txBox="1"/>
          <p:nvPr/>
        </p:nvSpPr>
        <p:spPr>
          <a:xfrm>
            <a:off x="7924800" y="1131747"/>
            <a:ext cx="365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On-tick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/>
              <a:t>move existing pieces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/>
              <a:t>check for laser and alien intersections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/>
              <a:t>generate new alien piece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To-draw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/>
              <a:t>draw all the pieces from the current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On-key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/>
              <a:t>on space shoot a laser from the tank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/>
              <a:t>on left or right key change the direction the tank moves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Stop-when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/>
              <a:t>alien reaches the bottom of the board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551E0F-1FE2-004B-86EC-EBA4C38E082A}"/>
              </a:ext>
            </a:extLst>
          </p:cNvPr>
          <p:cNvSpPr/>
          <p:nvPr/>
        </p:nvSpPr>
        <p:spPr>
          <a:xfrm>
            <a:off x="2235531" y="4064575"/>
            <a:ext cx="1371600" cy="1828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0C0AB86-7E66-C644-BCCC-B6E589C05669}"/>
              </a:ext>
            </a:extLst>
          </p:cNvPr>
          <p:cNvCxnSpPr>
            <a:cxnSpLocks/>
          </p:cNvCxnSpPr>
          <p:nvPr/>
        </p:nvCxnSpPr>
        <p:spPr>
          <a:xfrm>
            <a:off x="2235531" y="4018310"/>
            <a:ext cx="13716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CF4189D-6ED6-3147-8318-B4EC8F96E06B}"/>
              </a:ext>
            </a:extLst>
          </p:cNvPr>
          <p:cNvSpPr txBox="1"/>
          <p:nvPr/>
        </p:nvSpPr>
        <p:spPr>
          <a:xfrm>
            <a:off x="2144784" y="3861568"/>
            <a:ext cx="10684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/>
              <a:t>board_w</a:t>
            </a:r>
            <a:endParaRPr lang="en-US" sz="7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6E2875A-B0DA-7944-9E6D-8C96C279DDE5}"/>
              </a:ext>
            </a:extLst>
          </p:cNvPr>
          <p:cNvCxnSpPr>
            <a:cxnSpLocks/>
          </p:cNvCxnSpPr>
          <p:nvPr/>
        </p:nvCxnSpPr>
        <p:spPr>
          <a:xfrm flipV="1">
            <a:off x="2192913" y="4064575"/>
            <a:ext cx="0" cy="1828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44DD05B-04EE-0E44-8018-DD8D5349678B}"/>
              </a:ext>
            </a:extLst>
          </p:cNvPr>
          <p:cNvSpPr txBox="1"/>
          <p:nvPr/>
        </p:nvSpPr>
        <p:spPr>
          <a:xfrm rot="16200000">
            <a:off x="1592373" y="5339100"/>
            <a:ext cx="10684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/>
              <a:t>board_h</a:t>
            </a:r>
            <a:endParaRPr lang="en-US" sz="7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F83C7A1-B42B-8347-94FE-428C82F815AA}"/>
              </a:ext>
            </a:extLst>
          </p:cNvPr>
          <p:cNvSpPr/>
          <p:nvPr/>
        </p:nvSpPr>
        <p:spPr>
          <a:xfrm>
            <a:off x="2052668" y="3695864"/>
            <a:ext cx="1737343" cy="25630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872DAF9-4EC8-6643-9178-3C6DDB058A61}"/>
              </a:ext>
            </a:extLst>
          </p:cNvPr>
          <p:cNvCxnSpPr>
            <a:cxnSpLocks/>
          </p:cNvCxnSpPr>
          <p:nvPr/>
        </p:nvCxnSpPr>
        <p:spPr>
          <a:xfrm>
            <a:off x="3902833" y="3695864"/>
            <a:ext cx="0" cy="25630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9A6649C-CC70-FB4E-974A-7FED0D131CF7}"/>
              </a:ext>
            </a:extLst>
          </p:cNvPr>
          <p:cNvCxnSpPr>
            <a:cxnSpLocks/>
          </p:cNvCxnSpPr>
          <p:nvPr/>
        </p:nvCxnSpPr>
        <p:spPr>
          <a:xfrm flipH="1">
            <a:off x="2052668" y="3649071"/>
            <a:ext cx="17373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34590C65-4C27-C24A-8ACB-C2037D48D199}"/>
              </a:ext>
            </a:extLst>
          </p:cNvPr>
          <p:cNvCxnSpPr>
            <a:cxnSpLocks/>
          </p:cNvCxnSpPr>
          <p:nvPr/>
        </p:nvCxnSpPr>
        <p:spPr>
          <a:xfrm>
            <a:off x="3790011" y="3649071"/>
            <a:ext cx="695553" cy="264327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1DFC0AA-E5A5-F047-B8D5-584FD2C6F08E}"/>
              </a:ext>
            </a:extLst>
          </p:cNvPr>
          <p:cNvSpPr txBox="1"/>
          <p:nvPr/>
        </p:nvSpPr>
        <p:spPr>
          <a:xfrm>
            <a:off x="4455344" y="3809918"/>
            <a:ext cx="1254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/>
              <a:t>MTS_w</a:t>
            </a:r>
            <a:r>
              <a:rPr lang="en-US" sz="700" dirty="0"/>
              <a:t> = </a:t>
            </a:r>
            <a:r>
              <a:rPr lang="en-US" sz="700" dirty="0" err="1"/>
              <a:t>board_w</a:t>
            </a:r>
            <a:r>
              <a:rPr lang="en-US" sz="700" dirty="0"/>
              <a:t> + </a:t>
            </a:r>
            <a:r>
              <a:rPr lang="en-US" sz="700" dirty="0" err="1"/>
              <a:t>tank_w</a:t>
            </a:r>
            <a:endParaRPr lang="en-US" sz="7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92E7B88-5F5E-9A43-9793-CDE20CB95118}"/>
              </a:ext>
            </a:extLst>
          </p:cNvPr>
          <p:cNvSpPr txBox="1"/>
          <p:nvPr/>
        </p:nvSpPr>
        <p:spPr>
          <a:xfrm rot="16200000">
            <a:off x="3153784" y="5218499"/>
            <a:ext cx="16981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/>
              <a:t>MTS_h</a:t>
            </a:r>
            <a:r>
              <a:rPr lang="en-US" sz="700" dirty="0"/>
              <a:t> = </a:t>
            </a:r>
            <a:r>
              <a:rPr lang="en-US" sz="700" dirty="0" err="1"/>
              <a:t>board_h</a:t>
            </a:r>
            <a:r>
              <a:rPr lang="en-US" sz="700" dirty="0"/>
              <a:t> + </a:t>
            </a:r>
            <a:r>
              <a:rPr lang="en-US" sz="700" dirty="0" err="1"/>
              <a:t>alien_h</a:t>
            </a:r>
            <a:r>
              <a:rPr lang="en-US" sz="700" dirty="0"/>
              <a:t>/2 + </a:t>
            </a:r>
            <a:r>
              <a:rPr lang="en-US" sz="700" dirty="0" err="1"/>
              <a:t>tank_h</a:t>
            </a:r>
            <a:r>
              <a:rPr lang="en-US" sz="700" dirty="0"/>
              <a:t>/2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F01CF5-E455-F94B-B6D3-2C1C476D0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141" y="4356180"/>
            <a:ext cx="254000" cy="241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ED5E9A-62B8-9E4D-84B7-FBB47A329256}"/>
              </a:ext>
            </a:extLst>
          </p:cNvPr>
          <p:cNvSpPr txBox="1"/>
          <p:nvPr/>
        </p:nvSpPr>
        <p:spPr>
          <a:xfrm>
            <a:off x="6442635" y="429397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0A27A7-A398-BB4D-9BF9-B00467A2D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141" y="4888496"/>
            <a:ext cx="254000" cy="17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E29790-4BFD-A04E-8EEA-1A29186EC1FB}"/>
              </a:ext>
            </a:extLst>
          </p:cNvPr>
          <p:cNvSpPr txBox="1"/>
          <p:nvPr/>
        </p:nvSpPr>
        <p:spPr>
          <a:xfrm>
            <a:off x="6455092" y="4780156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Tank</a:t>
            </a:r>
          </a:p>
        </p:txBody>
      </p:sp>
    </p:spTree>
    <p:extLst>
      <p:ext uri="{BB962C8B-B14F-4D97-AF65-F5344CB8AC3E}">
        <p14:creationId xmlns:p14="http://schemas.microsoft.com/office/powerpoint/2010/main" val="100737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156</Words>
  <Application>Microsoft Macintosh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Space Invaders Domain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Invaders Domain Analysis</dc:title>
  <dc:creator>Calen Jackman</dc:creator>
  <cp:lastModifiedBy>Calen Jackman</cp:lastModifiedBy>
  <cp:revision>12</cp:revision>
  <dcterms:created xsi:type="dcterms:W3CDTF">2020-08-22T15:47:00Z</dcterms:created>
  <dcterms:modified xsi:type="dcterms:W3CDTF">2020-08-26T15:17:02Z</dcterms:modified>
</cp:coreProperties>
</file>