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91727f6f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491727f6f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91727f6f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491727f6f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91727f6f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91727f6f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91727f6f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491727f6f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OpenDeeperSearch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Carpal Tunnel Bros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9400" y="4341675"/>
            <a:ext cx="2517900" cy="6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Analysis of ODS-v2 FRAMES Benchmark Failures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1971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Category Contributions</a:t>
            </a:r>
            <a:endParaRPr b="1" sz="1971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9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-GB" sz="1716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Incomplete Multi-Hop Reasoning:</a:t>
            </a:r>
            <a:r>
              <a:rPr lang="en-GB" sz="1716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25 wrong answers (9.51%)</a:t>
            </a:r>
            <a:endParaRPr sz="1716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92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-GB" sz="1716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Incorrect Answer Grounding:</a:t>
            </a:r>
            <a:r>
              <a:rPr lang="en-GB" sz="1716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127 wrong answers (48.29%)</a:t>
            </a:r>
            <a:endParaRPr sz="1716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92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-GB" sz="1716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Suboptimal Search Queries:</a:t>
            </a:r>
            <a:r>
              <a:rPr lang="en-GB" sz="1716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93 wrong answers (35.36%)</a:t>
            </a:r>
            <a:endParaRPr sz="1716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92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-GB" sz="1716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Misinterpretation or Logic Errors:</a:t>
            </a:r>
            <a:r>
              <a:rPr lang="en-GB" sz="1716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4 wrong answers (1.52%)</a:t>
            </a:r>
            <a:endParaRPr sz="1716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92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-GB" sz="1716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Code Execution / Parsing Issues:</a:t>
            </a:r>
            <a:r>
              <a:rPr lang="en-GB" sz="1716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14 wrong answers (5.32%)</a:t>
            </a:r>
            <a:endParaRPr sz="516">
              <a:solidFill>
                <a:srgbClr val="F0F6FC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602" y="1236513"/>
            <a:ext cx="4938799" cy="26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9400" y="4341675"/>
            <a:ext cx="2517900" cy="6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/>
          <p:nvPr/>
        </p:nvSpPr>
        <p:spPr>
          <a:xfrm>
            <a:off x="1078725" y="1397200"/>
            <a:ext cx="1710000" cy="82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1.5</a:t>
            </a:r>
            <a:r>
              <a:rPr b="1" lang="en-GB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Reasoning guide</a:t>
            </a:r>
            <a:endParaRPr b="1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2" name="Google Shape;102;p15"/>
          <p:cNvCxnSpPr>
            <a:stCxn id="101" idx="3"/>
          </p:cNvCxnSpPr>
          <p:nvPr/>
        </p:nvCxnSpPr>
        <p:spPr>
          <a:xfrm>
            <a:off x="2788725" y="1810300"/>
            <a:ext cx="332700" cy="27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Main contributions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Experiments with reasoning guide for CodeAgent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Bug-fixes to ensure correct working pipeline in our given environment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Extensions to Open Search Tool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Changes to the Model and Future Directions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175" y="2041775"/>
            <a:ext cx="7363250" cy="26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