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8288000" cy="10287000"/>
  <p:notesSz cx="18288000" cy="10287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780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6" y="0"/>
            <a:ext cx="3086100" cy="10287000"/>
          </a:xfrm>
          <a:custGeom>
            <a:avLst/>
            <a:gdLst/>
            <a:ahLst/>
            <a:cxnLst/>
            <a:rect l="l" t="t" r="r" b="b"/>
            <a:pathLst>
              <a:path w="3086100" h="10287000">
                <a:moveTo>
                  <a:pt x="0" y="0"/>
                </a:moveTo>
                <a:lnTo>
                  <a:pt x="3086067" y="0"/>
                </a:lnTo>
                <a:lnTo>
                  <a:pt x="3086067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DE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712" y="208250"/>
            <a:ext cx="2099720" cy="209971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5543747" y="7348865"/>
            <a:ext cx="0" cy="2176780"/>
          </a:xfrm>
          <a:custGeom>
            <a:avLst/>
            <a:gdLst/>
            <a:ahLst/>
            <a:cxnLst/>
            <a:rect l="l" t="t" r="r" b="b"/>
            <a:pathLst>
              <a:path h="2176779">
                <a:moveTo>
                  <a:pt x="0" y="0"/>
                </a:moveTo>
                <a:lnTo>
                  <a:pt x="0" y="2176668"/>
                </a:lnTo>
              </a:path>
            </a:pathLst>
          </a:custGeom>
          <a:ln w="285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86607" y="7234724"/>
            <a:ext cx="114278" cy="114151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5515156" y="3043378"/>
            <a:ext cx="0" cy="3986529"/>
          </a:xfrm>
          <a:custGeom>
            <a:avLst/>
            <a:gdLst/>
            <a:ahLst/>
            <a:cxnLst/>
            <a:rect l="l" t="t" r="r" b="b"/>
            <a:pathLst>
              <a:path h="3986529">
                <a:moveTo>
                  <a:pt x="0" y="0"/>
                </a:moveTo>
                <a:lnTo>
                  <a:pt x="0" y="3986161"/>
                </a:lnTo>
              </a:path>
            </a:pathLst>
          </a:custGeom>
          <a:ln w="285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58001" y="2928996"/>
            <a:ext cx="114310" cy="11437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B4482E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5344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B4482E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B4482E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6" y="0"/>
            <a:ext cx="3086100" cy="10287000"/>
          </a:xfrm>
          <a:custGeom>
            <a:avLst/>
            <a:gdLst/>
            <a:ahLst/>
            <a:cxnLst/>
            <a:rect l="l" t="t" r="r" b="b"/>
            <a:pathLst>
              <a:path w="3086100" h="10287000">
                <a:moveTo>
                  <a:pt x="0" y="0"/>
                </a:moveTo>
                <a:lnTo>
                  <a:pt x="3086067" y="0"/>
                </a:lnTo>
                <a:lnTo>
                  <a:pt x="3086067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DE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60712" y="208250"/>
            <a:ext cx="2099720" cy="209971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69227" y="-80674"/>
            <a:ext cx="12532994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rgbClr val="B4482E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07267" y="2719815"/>
            <a:ext cx="12167869" cy="6769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25344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1698625" algn="l"/>
                <a:tab pos="4029710" algn="l"/>
                <a:tab pos="6117590" algn="l"/>
                <a:tab pos="6458585" algn="l"/>
                <a:tab pos="7747000" algn="l"/>
                <a:tab pos="10170795" algn="l"/>
              </a:tabLst>
            </a:pPr>
            <a:r>
              <a:rPr sz="4500" b="1" spc="600" baseline="-9259" dirty="0">
                <a:solidFill>
                  <a:srgbClr val="253446"/>
                </a:solidFill>
                <a:latin typeface="Tahoma"/>
                <a:cs typeface="Tahoma"/>
              </a:rPr>
              <a:t>C</a:t>
            </a:r>
            <a:r>
              <a:rPr sz="4500" b="1" spc="877" baseline="-9259" dirty="0">
                <a:solidFill>
                  <a:srgbClr val="253446"/>
                </a:solidFill>
                <a:latin typeface="Tahoma"/>
                <a:cs typeface="Tahoma"/>
              </a:rPr>
              <a:t>A</a:t>
            </a:r>
            <a:r>
              <a:rPr sz="4500" b="1" spc="434" baseline="-9259" dirty="0">
                <a:solidFill>
                  <a:srgbClr val="253446"/>
                </a:solidFill>
                <a:latin typeface="Tahoma"/>
                <a:cs typeface="Tahoma"/>
              </a:rPr>
              <a:t>L</a:t>
            </a:r>
            <a:r>
              <a:rPr sz="4500" b="1" spc="757" baseline="-9259" dirty="0">
                <a:solidFill>
                  <a:srgbClr val="253446"/>
                </a:solidFill>
                <a:latin typeface="Tahoma"/>
                <a:cs typeface="Tahoma"/>
              </a:rPr>
              <a:t>É</a:t>
            </a:r>
            <a:r>
              <a:rPr sz="4500" b="1" spc="150" baseline="-9259" dirty="0">
                <a:solidFill>
                  <a:srgbClr val="253446"/>
                </a:solidFill>
                <a:latin typeface="Tahoma"/>
                <a:cs typeface="Tahoma"/>
              </a:rPr>
              <a:t>O</a:t>
            </a:r>
            <a:r>
              <a:rPr sz="4500" b="1" baseline="-9259" dirty="0">
                <a:solidFill>
                  <a:srgbClr val="253446"/>
                </a:solidFill>
                <a:latin typeface="Tahoma"/>
                <a:cs typeface="Tahoma"/>
              </a:rPr>
              <a:t>	</a:t>
            </a:r>
            <a:r>
              <a:rPr sz="4500" b="1" spc="569" baseline="-9259" dirty="0">
                <a:solidFill>
                  <a:srgbClr val="253446"/>
                </a:solidFill>
                <a:latin typeface="Tahoma"/>
                <a:cs typeface="Tahoma"/>
              </a:rPr>
              <a:t>M</a:t>
            </a:r>
            <a:r>
              <a:rPr sz="4500" b="1" spc="757" baseline="-9259" dirty="0">
                <a:solidFill>
                  <a:srgbClr val="253446"/>
                </a:solidFill>
                <a:latin typeface="Tahoma"/>
                <a:cs typeface="Tahoma"/>
              </a:rPr>
              <a:t>E</a:t>
            </a:r>
            <a:r>
              <a:rPr sz="4500" b="1" spc="562" baseline="-9259" dirty="0">
                <a:solidFill>
                  <a:srgbClr val="253446"/>
                </a:solidFill>
                <a:latin typeface="Tahoma"/>
                <a:cs typeface="Tahoma"/>
              </a:rPr>
              <a:t>N</a:t>
            </a:r>
            <a:r>
              <a:rPr sz="4500" b="1" spc="757" baseline="-9259" dirty="0">
                <a:solidFill>
                  <a:srgbClr val="253446"/>
                </a:solidFill>
                <a:latin typeface="Tahoma"/>
                <a:cs typeface="Tahoma"/>
              </a:rPr>
              <a:t>E</a:t>
            </a:r>
            <a:r>
              <a:rPr sz="4500" b="1" spc="540" baseline="-9259" dirty="0">
                <a:solidFill>
                  <a:srgbClr val="253446"/>
                </a:solidFill>
                <a:latin typeface="Tahoma"/>
                <a:cs typeface="Tahoma"/>
              </a:rPr>
              <a:t>S</a:t>
            </a:r>
            <a:r>
              <a:rPr sz="4500" b="1" spc="757" baseline="-9259" dirty="0">
                <a:solidFill>
                  <a:srgbClr val="253446"/>
                </a:solidFill>
                <a:latin typeface="Tahoma"/>
                <a:cs typeface="Tahoma"/>
              </a:rPr>
              <a:t>E</a:t>
            </a:r>
            <a:r>
              <a:rPr sz="4500" b="1" spc="44" baseline="-9259" dirty="0">
                <a:solidFill>
                  <a:srgbClr val="253446"/>
                </a:solidFill>
                <a:latin typeface="Tahoma"/>
                <a:cs typeface="Tahoma"/>
              </a:rPr>
              <a:t>S</a:t>
            </a:r>
            <a:r>
              <a:rPr sz="4500" b="1" baseline="-9259" dirty="0">
                <a:solidFill>
                  <a:srgbClr val="253446"/>
                </a:solidFill>
                <a:latin typeface="Tahoma"/>
                <a:cs typeface="Tahoma"/>
              </a:rPr>
              <a:t>	</a:t>
            </a:r>
            <a:r>
              <a:rPr sz="4500" b="1" spc="540" baseline="-9259" dirty="0">
                <a:solidFill>
                  <a:srgbClr val="253446"/>
                </a:solidFill>
                <a:latin typeface="Tahoma"/>
                <a:cs typeface="Tahoma"/>
              </a:rPr>
              <a:t>S</a:t>
            </a:r>
            <a:r>
              <a:rPr sz="4500" b="1" spc="877" baseline="-9259" dirty="0">
                <a:solidFill>
                  <a:srgbClr val="253446"/>
                </a:solidFill>
                <a:latin typeface="Tahoma"/>
                <a:cs typeface="Tahoma"/>
              </a:rPr>
              <a:t>A</a:t>
            </a:r>
            <a:r>
              <a:rPr sz="4500" b="1" spc="562" baseline="-9259" dirty="0">
                <a:solidFill>
                  <a:srgbClr val="253446"/>
                </a:solidFill>
                <a:latin typeface="Tahoma"/>
                <a:cs typeface="Tahoma"/>
              </a:rPr>
              <a:t>N</a:t>
            </a:r>
            <a:r>
              <a:rPr sz="4500" b="1" spc="487" baseline="-9259" dirty="0">
                <a:solidFill>
                  <a:srgbClr val="253446"/>
                </a:solidFill>
                <a:latin typeface="Tahoma"/>
                <a:cs typeface="Tahoma"/>
              </a:rPr>
              <a:t>T</a:t>
            </a:r>
            <a:r>
              <a:rPr sz="4500" b="1" spc="644" baseline="-9259" dirty="0">
                <a:solidFill>
                  <a:srgbClr val="253446"/>
                </a:solidFill>
                <a:latin typeface="Tahoma"/>
                <a:cs typeface="Tahoma"/>
              </a:rPr>
              <a:t>O</a:t>
            </a:r>
            <a:r>
              <a:rPr sz="4500" b="1" spc="44" baseline="-9259" dirty="0">
                <a:solidFill>
                  <a:srgbClr val="253446"/>
                </a:solidFill>
                <a:latin typeface="Tahoma"/>
                <a:cs typeface="Tahoma"/>
              </a:rPr>
              <a:t>S</a:t>
            </a:r>
            <a:r>
              <a:rPr sz="4500" b="1" baseline="-9259" dirty="0">
                <a:solidFill>
                  <a:srgbClr val="253446"/>
                </a:solidFill>
                <a:latin typeface="Tahoma"/>
                <a:cs typeface="Tahoma"/>
              </a:rPr>
              <a:t>	</a:t>
            </a:r>
            <a:r>
              <a:rPr sz="2500" spc="220" dirty="0"/>
              <a:t>-</a:t>
            </a:r>
            <a:r>
              <a:rPr sz="2500" dirty="0"/>
              <a:t>	</a:t>
            </a:r>
            <a:r>
              <a:rPr sz="2500" spc="130" dirty="0"/>
              <a:t>A</a:t>
            </a:r>
            <a:r>
              <a:rPr sz="2500" spc="-165" dirty="0"/>
              <a:t> </a:t>
            </a:r>
            <a:r>
              <a:rPr sz="2500" spc="-85" dirty="0"/>
              <a:t>I</a:t>
            </a:r>
            <a:r>
              <a:rPr sz="2500" spc="-165" dirty="0"/>
              <a:t> </a:t>
            </a:r>
            <a:r>
              <a:rPr sz="2500" spc="-25" dirty="0"/>
              <a:t>/</a:t>
            </a:r>
            <a:r>
              <a:rPr sz="2500" spc="-165" dirty="0"/>
              <a:t> </a:t>
            </a:r>
            <a:r>
              <a:rPr sz="2500" spc="15" dirty="0"/>
              <a:t>M</a:t>
            </a:r>
            <a:r>
              <a:rPr sz="2500" spc="-165" dirty="0"/>
              <a:t> </a:t>
            </a:r>
            <a:r>
              <a:rPr sz="2500" spc="-60" dirty="0"/>
              <a:t>L</a:t>
            </a:r>
            <a:r>
              <a:rPr sz="2500" dirty="0"/>
              <a:t>	</a:t>
            </a:r>
            <a:r>
              <a:rPr sz="2500" spc="-150" dirty="0"/>
              <a:t>S</a:t>
            </a:r>
            <a:r>
              <a:rPr sz="2500" spc="-165" dirty="0"/>
              <a:t> </a:t>
            </a:r>
            <a:r>
              <a:rPr sz="2500" spc="-55" dirty="0"/>
              <a:t>O</a:t>
            </a:r>
            <a:r>
              <a:rPr sz="2500" spc="-165" dirty="0"/>
              <a:t> </a:t>
            </a:r>
            <a:r>
              <a:rPr sz="2500" spc="-145" dirty="0"/>
              <a:t>F</a:t>
            </a:r>
            <a:r>
              <a:rPr sz="2500" spc="-165" dirty="0"/>
              <a:t> </a:t>
            </a:r>
            <a:r>
              <a:rPr sz="2500" spc="-55" dirty="0"/>
              <a:t>T</a:t>
            </a:r>
            <a:r>
              <a:rPr sz="2500" spc="-165" dirty="0"/>
              <a:t> </a:t>
            </a:r>
            <a:r>
              <a:rPr sz="2500" spc="380" dirty="0"/>
              <a:t>W</a:t>
            </a:r>
            <a:r>
              <a:rPr sz="2500" spc="-165" dirty="0"/>
              <a:t> </a:t>
            </a:r>
            <a:r>
              <a:rPr sz="2500" spc="130" dirty="0"/>
              <a:t>A</a:t>
            </a:r>
            <a:r>
              <a:rPr sz="2500" spc="-165" dirty="0"/>
              <a:t> </a:t>
            </a:r>
            <a:r>
              <a:rPr sz="2500" spc="-105" dirty="0"/>
              <a:t>R</a:t>
            </a:r>
            <a:r>
              <a:rPr sz="2500" spc="-165" dirty="0"/>
              <a:t> </a:t>
            </a:r>
            <a:r>
              <a:rPr sz="2500" spc="-220" dirty="0"/>
              <a:t>E</a:t>
            </a:r>
            <a:r>
              <a:rPr sz="2500" dirty="0"/>
              <a:t>	</a:t>
            </a:r>
            <a:r>
              <a:rPr sz="2500" spc="20" dirty="0"/>
              <a:t>D</a:t>
            </a:r>
            <a:r>
              <a:rPr sz="2500" spc="-165" dirty="0"/>
              <a:t> </a:t>
            </a:r>
            <a:r>
              <a:rPr sz="2500" spc="-220" dirty="0"/>
              <a:t>E</a:t>
            </a:r>
            <a:r>
              <a:rPr sz="2500" spc="-165" dirty="0"/>
              <a:t> </a:t>
            </a:r>
            <a:r>
              <a:rPr sz="2500" spc="30" dirty="0"/>
              <a:t>V</a:t>
            </a:r>
            <a:r>
              <a:rPr sz="2500" spc="-165" dirty="0"/>
              <a:t> </a:t>
            </a:r>
            <a:r>
              <a:rPr sz="2500" spc="-220" dirty="0"/>
              <a:t>E</a:t>
            </a:r>
            <a:r>
              <a:rPr sz="2500" spc="-165" dirty="0"/>
              <a:t> </a:t>
            </a:r>
            <a:r>
              <a:rPr sz="2500" spc="-60" dirty="0"/>
              <a:t>L</a:t>
            </a:r>
            <a:r>
              <a:rPr sz="2500" spc="-165" dirty="0"/>
              <a:t> </a:t>
            </a:r>
            <a:r>
              <a:rPr sz="2500" spc="-55" dirty="0"/>
              <a:t>O</a:t>
            </a:r>
            <a:r>
              <a:rPr sz="2500" spc="-165" dirty="0"/>
              <a:t> </a:t>
            </a:r>
            <a:r>
              <a:rPr sz="2500" spc="-75" dirty="0"/>
              <a:t>P</a:t>
            </a:r>
            <a:r>
              <a:rPr sz="2500" spc="-165" dirty="0"/>
              <a:t> </a:t>
            </a:r>
            <a:r>
              <a:rPr sz="2500" spc="-220" dirty="0"/>
              <a:t>E</a:t>
            </a:r>
            <a:r>
              <a:rPr sz="2500" spc="-165" dirty="0"/>
              <a:t> </a:t>
            </a:r>
            <a:r>
              <a:rPr sz="2500" spc="-105" dirty="0"/>
              <a:t>R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71195" y="400655"/>
            <a:ext cx="7624445" cy="176974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295"/>
              </a:spcBef>
              <a:tabLst>
                <a:tab pos="2153285" algn="l"/>
              </a:tabLst>
            </a:pPr>
            <a:r>
              <a:rPr sz="2200" b="1" spc="185" dirty="0">
                <a:solidFill>
                  <a:srgbClr val="B4482E"/>
                </a:solidFill>
                <a:latin typeface="Tahoma"/>
                <a:cs typeface="Tahoma"/>
              </a:rPr>
              <a:t>A</a:t>
            </a:r>
            <a:r>
              <a:rPr sz="2200" b="1" spc="-204" dirty="0">
                <a:solidFill>
                  <a:srgbClr val="B4482E"/>
                </a:solidFill>
                <a:latin typeface="Tahoma"/>
                <a:cs typeface="Tahoma"/>
              </a:rPr>
              <a:t> </a:t>
            </a:r>
            <a:r>
              <a:rPr sz="2200" b="1" spc="50" dirty="0">
                <a:solidFill>
                  <a:srgbClr val="B4482E"/>
                </a:solidFill>
                <a:latin typeface="Tahoma"/>
                <a:cs typeface="Tahoma"/>
              </a:rPr>
              <a:t>C</a:t>
            </a:r>
            <a:r>
              <a:rPr sz="2200" b="1" spc="-204" dirty="0">
                <a:solidFill>
                  <a:srgbClr val="B4482E"/>
                </a:solidFill>
                <a:latin typeface="Tahoma"/>
                <a:cs typeface="Tahoma"/>
              </a:rPr>
              <a:t> </a:t>
            </a:r>
            <a:r>
              <a:rPr sz="2200" b="1" spc="185" dirty="0">
                <a:solidFill>
                  <a:srgbClr val="B4482E"/>
                </a:solidFill>
                <a:latin typeface="Tahoma"/>
                <a:cs typeface="Tahoma"/>
              </a:rPr>
              <a:t>A</a:t>
            </a:r>
            <a:r>
              <a:rPr sz="2200" b="1" spc="-204" dirty="0">
                <a:solidFill>
                  <a:srgbClr val="B4482E"/>
                </a:solidFill>
                <a:latin typeface="Tahoma"/>
                <a:cs typeface="Tahoma"/>
              </a:rPr>
              <a:t> </a:t>
            </a:r>
            <a:r>
              <a:rPr sz="2200" b="1" spc="20" dirty="0">
                <a:solidFill>
                  <a:srgbClr val="B4482E"/>
                </a:solidFill>
                <a:latin typeface="Tahoma"/>
                <a:cs typeface="Tahoma"/>
              </a:rPr>
              <a:t>D</a:t>
            </a:r>
            <a:r>
              <a:rPr sz="2200" b="1" spc="-204" dirty="0">
                <a:solidFill>
                  <a:srgbClr val="B4482E"/>
                </a:solidFill>
                <a:latin typeface="Tahoma"/>
                <a:cs typeface="Tahoma"/>
              </a:rPr>
              <a:t> </a:t>
            </a:r>
            <a:r>
              <a:rPr sz="2200" b="1" spc="125" dirty="0">
                <a:solidFill>
                  <a:srgbClr val="B4482E"/>
                </a:solidFill>
                <a:latin typeface="Tahoma"/>
                <a:cs typeface="Tahoma"/>
              </a:rPr>
              <a:t>E</a:t>
            </a:r>
            <a:r>
              <a:rPr sz="2200" b="1" spc="-204" dirty="0">
                <a:solidFill>
                  <a:srgbClr val="B4482E"/>
                </a:solidFill>
                <a:latin typeface="Tahoma"/>
                <a:cs typeface="Tahoma"/>
              </a:rPr>
              <a:t> </a:t>
            </a:r>
            <a:r>
              <a:rPr sz="2200" b="1" spc="35" dirty="0">
                <a:solidFill>
                  <a:srgbClr val="B4482E"/>
                </a:solidFill>
                <a:latin typeface="Tahoma"/>
                <a:cs typeface="Tahoma"/>
              </a:rPr>
              <a:t>M</a:t>
            </a:r>
            <a:r>
              <a:rPr sz="2200" b="1" spc="-204" dirty="0">
                <a:solidFill>
                  <a:srgbClr val="B4482E"/>
                </a:solidFill>
                <a:latin typeface="Tahoma"/>
                <a:cs typeface="Tahoma"/>
              </a:rPr>
              <a:t> </a:t>
            </a:r>
            <a:r>
              <a:rPr sz="2200" b="1" spc="-365" dirty="0">
                <a:solidFill>
                  <a:srgbClr val="B4482E"/>
                </a:solidFill>
                <a:latin typeface="Tahoma"/>
                <a:cs typeface="Tahoma"/>
              </a:rPr>
              <a:t>I</a:t>
            </a:r>
            <a:r>
              <a:rPr sz="2200" b="1" spc="-204" dirty="0">
                <a:solidFill>
                  <a:srgbClr val="B4482E"/>
                </a:solidFill>
                <a:latin typeface="Tahoma"/>
                <a:cs typeface="Tahoma"/>
              </a:rPr>
              <a:t> </a:t>
            </a:r>
            <a:r>
              <a:rPr sz="2200" b="1" spc="50" dirty="0">
                <a:solidFill>
                  <a:srgbClr val="B4482E"/>
                </a:solidFill>
                <a:latin typeface="Tahoma"/>
                <a:cs typeface="Tahoma"/>
              </a:rPr>
              <a:t>C</a:t>
            </a:r>
            <a:r>
              <a:rPr sz="2200" b="1" dirty="0">
                <a:solidFill>
                  <a:srgbClr val="B4482E"/>
                </a:solidFill>
                <a:latin typeface="Tahoma"/>
                <a:cs typeface="Tahoma"/>
              </a:rPr>
              <a:t>	</a:t>
            </a:r>
            <a:r>
              <a:rPr sz="2200" b="1" spc="125" dirty="0">
                <a:solidFill>
                  <a:srgbClr val="B4482E"/>
                </a:solidFill>
                <a:latin typeface="Tahoma"/>
                <a:cs typeface="Tahoma"/>
              </a:rPr>
              <a:t>E</a:t>
            </a:r>
            <a:r>
              <a:rPr sz="2200" b="1" spc="-204" dirty="0">
                <a:solidFill>
                  <a:srgbClr val="B4482E"/>
                </a:solidFill>
                <a:latin typeface="Tahoma"/>
                <a:cs typeface="Tahoma"/>
              </a:rPr>
              <a:t> </a:t>
            </a:r>
            <a:r>
              <a:rPr sz="2200" b="1" spc="20" dirty="0">
                <a:solidFill>
                  <a:srgbClr val="B4482E"/>
                </a:solidFill>
                <a:latin typeface="Tahoma"/>
                <a:cs typeface="Tahoma"/>
              </a:rPr>
              <a:t>D</a:t>
            </a:r>
            <a:r>
              <a:rPr sz="2200" b="1" spc="-204" dirty="0">
                <a:solidFill>
                  <a:srgbClr val="B4482E"/>
                </a:solidFill>
                <a:latin typeface="Tahoma"/>
                <a:cs typeface="Tahoma"/>
              </a:rPr>
              <a:t> </a:t>
            </a:r>
            <a:r>
              <a:rPr sz="2200" b="1" spc="40" dirty="0">
                <a:solidFill>
                  <a:srgbClr val="B4482E"/>
                </a:solidFill>
                <a:latin typeface="Tahoma"/>
                <a:cs typeface="Tahoma"/>
              </a:rPr>
              <a:t>U</a:t>
            </a:r>
            <a:r>
              <a:rPr sz="2200" b="1" spc="-204" dirty="0">
                <a:solidFill>
                  <a:srgbClr val="B4482E"/>
                </a:solidFill>
                <a:latin typeface="Tahoma"/>
                <a:cs typeface="Tahoma"/>
              </a:rPr>
              <a:t> </a:t>
            </a:r>
            <a:r>
              <a:rPr sz="2200" b="1" spc="50" dirty="0">
                <a:solidFill>
                  <a:srgbClr val="B4482E"/>
                </a:solidFill>
                <a:latin typeface="Tahoma"/>
                <a:cs typeface="Tahoma"/>
              </a:rPr>
              <a:t>C</a:t>
            </a:r>
            <a:r>
              <a:rPr sz="2200" b="1" spc="-204" dirty="0">
                <a:solidFill>
                  <a:srgbClr val="B4482E"/>
                </a:solidFill>
                <a:latin typeface="Tahoma"/>
                <a:cs typeface="Tahoma"/>
              </a:rPr>
              <a:t> </a:t>
            </a:r>
            <a:r>
              <a:rPr sz="2200" b="1" spc="185" dirty="0">
                <a:solidFill>
                  <a:srgbClr val="B4482E"/>
                </a:solidFill>
                <a:latin typeface="Tahoma"/>
                <a:cs typeface="Tahoma"/>
              </a:rPr>
              <a:t>A</a:t>
            </a:r>
            <a:r>
              <a:rPr sz="2200" b="1" spc="-204" dirty="0">
                <a:solidFill>
                  <a:srgbClr val="B4482E"/>
                </a:solidFill>
                <a:latin typeface="Tahoma"/>
                <a:cs typeface="Tahoma"/>
              </a:rPr>
              <a:t> </a:t>
            </a:r>
            <a:r>
              <a:rPr sz="2200" b="1" spc="-5" dirty="0">
                <a:solidFill>
                  <a:srgbClr val="B4482E"/>
                </a:solidFill>
                <a:latin typeface="Tahoma"/>
                <a:cs typeface="Tahoma"/>
              </a:rPr>
              <a:t>T</a:t>
            </a:r>
            <a:r>
              <a:rPr sz="2200" b="1" spc="-204" dirty="0">
                <a:solidFill>
                  <a:srgbClr val="B4482E"/>
                </a:solidFill>
                <a:latin typeface="Tahoma"/>
                <a:cs typeface="Tahoma"/>
              </a:rPr>
              <a:t> </a:t>
            </a:r>
            <a:r>
              <a:rPr sz="2200" b="1" spc="-365" dirty="0">
                <a:solidFill>
                  <a:srgbClr val="B4482E"/>
                </a:solidFill>
                <a:latin typeface="Tahoma"/>
                <a:cs typeface="Tahoma"/>
              </a:rPr>
              <a:t>I</a:t>
            </a:r>
            <a:r>
              <a:rPr sz="2200" b="1" spc="-204" dirty="0">
                <a:solidFill>
                  <a:srgbClr val="B4482E"/>
                </a:solidFill>
                <a:latin typeface="Tahoma"/>
                <a:cs typeface="Tahoma"/>
              </a:rPr>
              <a:t> </a:t>
            </a:r>
            <a:r>
              <a:rPr sz="2200" b="1" spc="75" dirty="0">
                <a:solidFill>
                  <a:srgbClr val="B4482E"/>
                </a:solidFill>
                <a:latin typeface="Tahoma"/>
                <a:cs typeface="Tahoma"/>
              </a:rPr>
              <a:t>O</a:t>
            </a:r>
            <a:r>
              <a:rPr sz="2200" b="1" spc="-204" dirty="0">
                <a:solidFill>
                  <a:srgbClr val="B4482E"/>
                </a:solidFill>
                <a:latin typeface="Tahoma"/>
                <a:cs typeface="Tahoma"/>
              </a:rPr>
              <a:t> </a:t>
            </a:r>
            <a:r>
              <a:rPr sz="2200" b="1" spc="30" dirty="0">
                <a:solidFill>
                  <a:srgbClr val="B4482E"/>
                </a:solidFill>
                <a:latin typeface="Tahoma"/>
                <a:cs typeface="Tahoma"/>
              </a:rPr>
              <a:t>N</a:t>
            </a:r>
            <a:endParaRPr sz="2200">
              <a:latin typeface="Tahoma"/>
              <a:cs typeface="Tahoma"/>
            </a:endParaRPr>
          </a:p>
          <a:p>
            <a:pPr marL="12700">
              <a:lnSpc>
                <a:spcPts val="2110"/>
              </a:lnSpc>
              <a:spcBef>
                <a:spcPts val="980"/>
              </a:spcBef>
            </a:pPr>
            <a:r>
              <a:rPr sz="1800" b="1" spc="145" dirty="0">
                <a:solidFill>
                  <a:srgbClr val="253446"/>
                </a:solidFill>
                <a:latin typeface="Tahoma"/>
                <a:cs typeface="Tahoma"/>
              </a:rPr>
              <a:t>UNDERGRADUATE</a:t>
            </a:r>
            <a:r>
              <a:rPr sz="1800" b="1" spc="95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800" b="1" spc="114" dirty="0">
                <a:solidFill>
                  <a:srgbClr val="253446"/>
                </a:solidFill>
                <a:latin typeface="Tahoma"/>
                <a:cs typeface="Tahoma"/>
              </a:rPr>
              <a:t>STUDENT</a:t>
            </a:r>
            <a:r>
              <a:rPr sz="1800" b="1" spc="100" dirty="0">
                <a:solidFill>
                  <a:srgbClr val="253446"/>
                </a:solidFill>
                <a:latin typeface="Tahoma"/>
                <a:cs typeface="Tahoma"/>
              </a:rPr>
              <a:t> OF</a:t>
            </a:r>
            <a:r>
              <a:rPr sz="1800" b="1" spc="95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800" b="1" spc="105" dirty="0">
                <a:solidFill>
                  <a:srgbClr val="253446"/>
                </a:solidFill>
                <a:latin typeface="Tahoma"/>
                <a:cs typeface="Tahoma"/>
              </a:rPr>
              <a:t>ELECTRICAL</a:t>
            </a:r>
            <a:r>
              <a:rPr sz="1800" b="1" spc="100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800" b="1" spc="75" dirty="0">
                <a:solidFill>
                  <a:srgbClr val="253446"/>
                </a:solidFill>
                <a:latin typeface="Tahoma"/>
                <a:cs typeface="Tahoma"/>
              </a:rPr>
              <a:t>ENGINEERING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ts val="1870"/>
              </a:lnSpc>
            </a:pPr>
            <a:r>
              <a:rPr sz="1600" spc="50" dirty="0">
                <a:solidFill>
                  <a:srgbClr val="253446"/>
                </a:solidFill>
                <a:latin typeface="Microsoft Sans Serif"/>
                <a:cs typeface="Microsoft Sans Serif"/>
              </a:rPr>
              <a:t>Federal</a:t>
            </a:r>
            <a:r>
              <a:rPr sz="1600" spc="17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600" spc="85" dirty="0">
                <a:solidFill>
                  <a:srgbClr val="253446"/>
                </a:solidFill>
                <a:latin typeface="Microsoft Sans Serif"/>
                <a:cs typeface="Microsoft Sans Serif"/>
              </a:rPr>
              <a:t>University</a:t>
            </a:r>
            <a:r>
              <a:rPr sz="1600" spc="17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600" spc="65" dirty="0">
                <a:solidFill>
                  <a:srgbClr val="253446"/>
                </a:solidFill>
                <a:latin typeface="Microsoft Sans Serif"/>
                <a:cs typeface="Microsoft Sans Serif"/>
              </a:rPr>
              <a:t>of</a:t>
            </a:r>
            <a:r>
              <a:rPr sz="1600" spc="17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600" spc="55" dirty="0">
                <a:solidFill>
                  <a:srgbClr val="253446"/>
                </a:solidFill>
                <a:latin typeface="Microsoft Sans Serif"/>
                <a:cs typeface="Microsoft Sans Serif"/>
              </a:rPr>
              <a:t>Bahia</a:t>
            </a:r>
            <a:r>
              <a:rPr sz="1600" spc="17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600" spc="35" dirty="0">
                <a:solidFill>
                  <a:srgbClr val="253446"/>
                </a:solidFill>
                <a:latin typeface="Microsoft Sans Serif"/>
                <a:cs typeface="Microsoft Sans Serif"/>
              </a:rPr>
              <a:t>(UFBa)</a:t>
            </a:r>
            <a:r>
              <a:rPr sz="1600" spc="17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600" spc="-15" dirty="0">
                <a:solidFill>
                  <a:srgbClr val="253446"/>
                </a:solidFill>
                <a:latin typeface="Microsoft Sans Serif"/>
                <a:cs typeface="Microsoft Sans Serif"/>
              </a:rPr>
              <a:t>|</a:t>
            </a:r>
            <a:r>
              <a:rPr sz="1600" spc="17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600" spc="80" dirty="0">
                <a:solidFill>
                  <a:srgbClr val="253446"/>
                </a:solidFill>
                <a:latin typeface="Microsoft Sans Serif"/>
                <a:cs typeface="Microsoft Sans Serif"/>
              </a:rPr>
              <a:t>Started</a:t>
            </a:r>
            <a:r>
              <a:rPr sz="1600" spc="17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600" spc="45" dirty="0">
                <a:solidFill>
                  <a:srgbClr val="253446"/>
                </a:solidFill>
                <a:latin typeface="Microsoft Sans Serif"/>
                <a:cs typeface="Microsoft Sans Serif"/>
              </a:rPr>
              <a:t>in</a:t>
            </a:r>
            <a:r>
              <a:rPr sz="1600" spc="17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600" spc="75" dirty="0">
                <a:solidFill>
                  <a:srgbClr val="253446"/>
                </a:solidFill>
                <a:latin typeface="Microsoft Sans Serif"/>
                <a:cs typeface="Microsoft Sans Serif"/>
              </a:rPr>
              <a:t>November</a:t>
            </a:r>
            <a:r>
              <a:rPr sz="1600" spc="17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600" spc="140" dirty="0">
                <a:solidFill>
                  <a:srgbClr val="253446"/>
                </a:solidFill>
                <a:latin typeface="Microsoft Sans Serif"/>
                <a:cs typeface="Microsoft Sans Serif"/>
              </a:rPr>
              <a:t>2016</a:t>
            </a:r>
            <a:r>
              <a:rPr sz="1600" spc="17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600" spc="140" dirty="0">
                <a:solidFill>
                  <a:srgbClr val="253446"/>
                </a:solidFill>
                <a:latin typeface="Microsoft Sans Serif"/>
                <a:cs typeface="Microsoft Sans Serif"/>
              </a:rPr>
              <a:t>-</a:t>
            </a:r>
            <a:r>
              <a:rPr sz="1600" spc="17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253446"/>
                </a:solidFill>
                <a:latin typeface="Microsoft Sans Serif"/>
                <a:cs typeface="Microsoft Sans Serif"/>
              </a:rPr>
              <a:t>July,</a:t>
            </a:r>
            <a:r>
              <a:rPr sz="1600" spc="17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600" spc="140" dirty="0">
                <a:solidFill>
                  <a:srgbClr val="253446"/>
                </a:solidFill>
                <a:latin typeface="Microsoft Sans Serif"/>
                <a:cs typeface="Microsoft Sans Serif"/>
              </a:rPr>
              <a:t>2023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ts val="2110"/>
              </a:lnSpc>
              <a:spcBef>
                <a:spcPts val="960"/>
              </a:spcBef>
            </a:pPr>
            <a:r>
              <a:rPr sz="1800" b="1" spc="100" dirty="0">
                <a:solidFill>
                  <a:srgbClr val="253446"/>
                </a:solidFill>
                <a:latin typeface="Tahoma"/>
                <a:cs typeface="Tahoma"/>
              </a:rPr>
              <a:t>TECHNICAL </a:t>
            </a:r>
            <a:r>
              <a:rPr sz="1800" b="1" spc="-85" dirty="0">
                <a:solidFill>
                  <a:srgbClr val="253446"/>
                </a:solidFill>
                <a:latin typeface="Tahoma"/>
                <a:cs typeface="Tahoma"/>
              </a:rPr>
              <a:t>IN</a:t>
            </a:r>
            <a:r>
              <a:rPr sz="1800" b="1" spc="100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800" b="1" spc="55" dirty="0">
                <a:solidFill>
                  <a:srgbClr val="253446"/>
                </a:solidFill>
                <a:latin typeface="Tahoma"/>
                <a:cs typeface="Tahoma"/>
              </a:rPr>
              <a:t>INDUSTRIAL</a:t>
            </a:r>
            <a:r>
              <a:rPr sz="1800" b="1" spc="100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800" b="1" spc="114" dirty="0">
                <a:solidFill>
                  <a:srgbClr val="253446"/>
                </a:solidFill>
                <a:latin typeface="Tahoma"/>
                <a:cs typeface="Tahoma"/>
              </a:rPr>
              <a:t>AUTOMATION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ts val="1870"/>
              </a:lnSpc>
            </a:pPr>
            <a:r>
              <a:rPr sz="1600" spc="50" dirty="0">
                <a:solidFill>
                  <a:srgbClr val="253446"/>
                </a:solidFill>
                <a:latin typeface="Microsoft Sans Serif"/>
                <a:cs typeface="Microsoft Sans Serif"/>
              </a:rPr>
              <a:t>Federal</a:t>
            </a:r>
            <a:r>
              <a:rPr sz="1600" spc="17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600" spc="90" dirty="0">
                <a:solidFill>
                  <a:srgbClr val="253446"/>
                </a:solidFill>
                <a:latin typeface="Microsoft Sans Serif"/>
                <a:cs typeface="Microsoft Sans Serif"/>
              </a:rPr>
              <a:t>Institute</a:t>
            </a:r>
            <a:r>
              <a:rPr sz="1600" spc="17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600" spc="65" dirty="0">
                <a:solidFill>
                  <a:srgbClr val="253446"/>
                </a:solidFill>
                <a:latin typeface="Microsoft Sans Serif"/>
                <a:cs typeface="Microsoft Sans Serif"/>
              </a:rPr>
              <a:t>of</a:t>
            </a:r>
            <a:r>
              <a:rPr sz="1600" spc="17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600" spc="55" dirty="0">
                <a:solidFill>
                  <a:srgbClr val="253446"/>
                </a:solidFill>
                <a:latin typeface="Microsoft Sans Serif"/>
                <a:cs typeface="Microsoft Sans Serif"/>
              </a:rPr>
              <a:t>Bahia</a:t>
            </a:r>
            <a:r>
              <a:rPr sz="1600" spc="17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600" spc="25" dirty="0">
                <a:solidFill>
                  <a:srgbClr val="253446"/>
                </a:solidFill>
                <a:latin typeface="Microsoft Sans Serif"/>
                <a:cs typeface="Microsoft Sans Serif"/>
              </a:rPr>
              <a:t>(IFBa)</a:t>
            </a:r>
            <a:r>
              <a:rPr sz="1600" spc="17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600" spc="-15" dirty="0">
                <a:solidFill>
                  <a:srgbClr val="253446"/>
                </a:solidFill>
                <a:latin typeface="Microsoft Sans Serif"/>
                <a:cs typeface="Microsoft Sans Serif"/>
              </a:rPr>
              <a:t>|</a:t>
            </a:r>
            <a:r>
              <a:rPr sz="1600" spc="17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600" spc="160" dirty="0">
                <a:solidFill>
                  <a:srgbClr val="253446"/>
                </a:solidFill>
                <a:latin typeface="Microsoft Sans Serif"/>
                <a:cs typeface="Microsoft Sans Serif"/>
              </a:rPr>
              <a:t>2013-2017</a:t>
            </a:r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96167" y="7530773"/>
            <a:ext cx="76199" cy="761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96167" y="7845098"/>
            <a:ext cx="76199" cy="761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96167" y="8159423"/>
            <a:ext cx="76199" cy="761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181927" y="2383408"/>
            <a:ext cx="3662679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94130" algn="l"/>
              </a:tabLst>
            </a:pPr>
            <a:r>
              <a:rPr sz="2200" b="1" spc="114" dirty="0">
                <a:solidFill>
                  <a:srgbClr val="B4482E"/>
                </a:solidFill>
                <a:latin typeface="Tahoma"/>
                <a:cs typeface="Tahoma"/>
              </a:rPr>
              <a:t>W</a:t>
            </a:r>
            <a:r>
              <a:rPr sz="2200" b="1" spc="-204" dirty="0">
                <a:solidFill>
                  <a:srgbClr val="B4482E"/>
                </a:solidFill>
                <a:latin typeface="Tahoma"/>
                <a:cs typeface="Tahoma"/>
              </a:rPr>
              <a:t> </a:t>
            </a:r>
            <a:r>
              <a:rPr sz="2200" b="1" spc="75" dirty="0">
                <a:solidFill>
                  <a:srgbClr val="B4482E"/>
                </a:solidFill>
                <a:latin typeface="Tahoma"/>
                <a:cs typeface="Tahoma"/>
              </a:rPr>
              <a:t>O</a:t>
            </a:r>
            <a:r>
              <a:rPr sz="2200" b="1" spc="-204" dirty="0">
                <a:solidFill>
                  <a:srgbClr val="B4482E"/>
                </a:solidFill>
                <a:latin typeface="Tahoma"/>
                <a:cs typeface="Tahoma"/>
              </a:rPr>
              <a:t> </a:t>
            </a:r>
            <a:r>
              <a:rPr sz="2200" b="1" spc="-5" dirty="0">
                <a:solidFill>
                  <a:srgbClr val="B4482E"/>
                </a:solidFill>
                <a:latin typeface="Tahoma"/>
                <a:cs typeface="Tahoma"/>
              </a:rPr>
              <a:t>R</a:t>
            </a:r>
            <a:r>
              <a:rPr sz="2200" b="1" spc="-204" dirty="0">
                <a:solidFill>
                  <a:srgbClr val="B4482E"/>
                </a:solidFill>
                <a:latin typeface="Tahoma"/>
                <a:cs typeface="Tahoma"/>
              </a:rPr>
              <a:t> </a:t>
            </a:r>
            <a:r>
              <a:rPr sz="2200" b="1" spc="110" dirty="0">
                <a:solidFill>
                  <a:srgbClr val="B4482E"/>
                </a:solidFill>
                <a:latin typeface="Tahoma"/>
                <a:cs typeface="Tahoma"/>
              </a:rPr>
              <a:t>K</a:t>
            </a:r>
            <a:r>
              <a:rPr sz="2200" b="1" dirty="0">
                <a:solidFill>
                  <a:srgbClr val="B4482E"/>
                </a:solidFill>
                <a:latin typeface="Tahoma"/>
                <a:cs typeface="Tahoma"/>
              </a:rPr>
              <a:t>	</a:t>
            </a:r>
            <a:r>
              <a:rPr sz="2200" b="1" spc="125" dirty="0">
                <a:solidFill>
                  <a:srgbClr val="B4482E"/>
                </a:solidFill>
                <a:latin typeface="Tahoma"/>
                <a:cs typeface="Tahoma"/>
              </a:rPr>
              <a:t>E</a:t>
            </a:r>
            <a:r>
              <a:rPr sz="2200" b="1" spc="-204" dirty="0">
                <a:solidFill>
                  <a:srgbClr val="B4482E"/>
                </a:solidFill>
                <a:latin typeface="Tahoma"/>
                <a:cs typeface="Tahoma"/>
              </a:rPr>
              <a:t> </a:t>
            </a:r>
            <a:r>
              <a:rPr sz="2200" b="1" spc="105" dirty="0">
                <a:solidFill>
                  <a:srgbClr val="B4482E"/>
                </a:solidFill>
                <a:latin typeface="Tahoma"/>
                <a:cs typeface="Tahoma"/>
              </a:rPr>
              <a:t>X</a:t>
            </a:r>
            <a:r>
              <a:rPr sz="2200" b="1" spc="-204" dirty="0">
                <a:solidFill>
                  <a:srgbClr val="B4482E"/>
                </a:solidFill>
                <a:latin typeface="Tahoma"/>
                <a:cs typeface="Tahoma"/>
              </a:rPr>
              <a:t> </a:t>
            </a:r>
            <a:r>
              <a:rPr sz="2200" b="1" spc="50" dirty="0">
                <a:solidFill>
                  <a:srgbClr val="B4482E"/>
                </a:solidFill>
                <a:latin typeface="Tahoma"/>
                <a:cs typeface="Tahoma"/>
              </a:rPr>
              <a:t>P</a:t>
            </a:r>
            <a:r>
              <a:rPr sz="2200" b="1" spc="-204" dirty="0">
                <a:solidFill>
                  <a:srgbClr val="B4482E"/>
                </a:solidFill>
                <a:latin typeface="Tahoma"/>
                <a:cs typeface="Tahoma"/>
              </a:rPr>
              <a:t> </a:t>
            </a:r>
            <a:r>
              <a:rPr sz="2200" b="1" spc="125" dirty="0">
                <a:solidFill>
                  <a:srgbClr val="B4482E"/>
                </a:solidFill>
                <a:latin typeface="Tahoma"/>
                <a:cs typeface="Tahoma"/>
              </a:rPr>
              <a:t>E</a:t>
            </a:r>
            <a:r>
              <a:rPr sz="2200" b="1" spc="-204" dirty="0">
                <a:solidFill>
                  <a:srgbClr val="B4482E"/>
                </a:solidFill>
                <a:latin typeface="Tahoma"/>
                <a:cs typeface="Tahoma"/>
              </a:rPr>
              <a:t> </a:t>
            </a:r>
            <a:r>
              <a:rPr sz="2200" b="1" spc="-5" dirty="0">
                <a:solidFill>
                  <a:srgbClr val="B4482E"/>
                </a:solidFill>
                <a:latin typeface="Tahoma"/>
                <a:cs typeface="Tahoma"/>
              </a:rPr>
              <a:t>R</a:t>
            </a:r>
            <a:r>
              <a:rPr sz="2200" b="1" spc="-204" dirty="0">
                <a:solidFill>
                  <a:srgbClr val="B4482E"/>
                </a:solidFill>
                <a:latin typeface="Tahoma"/>
                <a:cs typeface="Tahoma"/>
              </a:rPr>
              <a:t> </a:t>
            </a:r>
            <a:r>
              <a:rPr sz="2200" b="1" spc="-365" dirty="0">
                <a:solidFill>
                  <a:srgbClr val="B4482E"/>
                </a:solidFill>
                <a:latin typeface="Tahoma"/>
                <a:cs typeface="Tahoma"/>
              </a:rPr>
              <a:t>I</a:t>
            </a:r>
            <a:r>
              <a:rPr sz="2200" b="1" spc="-204" dirty="0">
                <a:solidFill>
                  <a:srgbClr val="B4482E"/>
                </a:solidFill>
                <a:latin typeface="Tahoma"/>
                <a:cs typeface="Tahoma"/>
              </a:rPr>
              <a:t> </a:t>
            </a:r>
            <a:r>
              <a:rPr sz="2200" b="1" spc="125" dirty="0">
                <a:solidFill>
                  <a:srgbClr val="B4482E"/>
                </a:solidFill>
                <a:latin typeface="Tahoma"/>
                <a:cs typeface="Tahoma"/>
              </a:rPr>
              <a:t>E</a:t>
            </a:r>
            <a:r>
              <a:rPr sz="2200" b="1" spc="-204" dirty="0">
                <a:solidFill>
                  <a:srgbClr val="B4482E"/>
                </a:solidFill>
                <a:latin typeface="Tahoma"/>
                <a:cs typeface="Tahoma"/>
              </a:rPr>
              <a:t> </a:t>
            </a:r>
            <a:r>
              <a:rPr sz="2200" b="1" spc="30" dirty="0">
                <a:solidFill>
                  <a:srgbClr val="B4482E"/>
                </a:solidFill>
                <a:latin typeface="Tahoma"/>
                <a:cs typeface="Tahoma"/>
              </a:rPr>
              <a:t>N</a:t>
            </a:r>
            <a:r>
              <a:rPr sz="2200" b="1" spc="-204" dirty="0">
                <a:solidFill>
                  <a:srgbClr val="B4482E"/>
                </a:solidFill>
                <a:latin typeface="Tahoma"/>
                <a:cs typeface="Tahoma"/>
              </a:rPr>
              <a:t> </a:t>
            </a:r>
            <a:r>
              <a:rPr sz="2200" b="1" spc="50" dirty="0">
                <a:solidFill>
                  <a:srgbClr val="B4482E"/>
                </a:solidFill>
                <a:latin typeface="Tahoma"/>
                <a:cs typeface="Tahoma"/>
              </a:rPr>
              <a:t>C</a:t>
            </a:r>
            <a:r>
              <a:rPr sz="2200" b="1" spc="-204" dirty="0">
                <a:solidFill>
                  <a:srgbClr val="B4482E"/>
                </a:solidFill>
                <a:latin typeface="Tahoma"/>
                <a:cs typeface="Tahoma"/>
              </a:rPr>
              <a:t> </a:t>
            </a:r>
            <a:r>
              <a:rPr sz="2200" b="1" spc="125" dirty="0">
                <a:solidFill>
                  <a:srgbClr val="B4482E"/>
                </a:solidFill>
                <a:latin typeface="Tahoma"/>
                <a:cs typeface="Tahoma"/>
              </a:rPr>
              <a:t>E</a:t>
            </a:r>
            <a:endParaRPr sz="220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86642" y="3229337"/>
            <a:ext cx="76200" cy="761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86642" y="3581762"/>
            <a:ext cx="76200" cy="761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86642" y="3934187"/>
            <a:ext cx="76200" cy="761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86642" y="4286612"/>
            <a:ext cx="76200" cy="761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86642" y="4639037"/>
            <a:ext cx="76200" cy="7619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86642" y="4991461"/>
            <a:ext cx="76200" cy="7619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86642" y="5696311"/>
            <a:ext cx="76200" cy="7619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86642" y="6048736"/>
            <a:ext cx="76200" cy="7619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86642" y="6401161"/>
            <a:ext cx="76200" cy="76199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3510546" y="7120875"/>
            <a:ext cx="1909445" cy="96837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415"/>
              </a:spcBef>
            </a:pPr>
            <a:r>
              <a:rPr sz="1800" spc="245" dirty="0">
                <a:solidFill>
                  <a:srgbClr val="253446"/>
                </a:solidFill>
                <a:latin typeface="Tahoma"/>
                <a:cs typeface="Tahoma"/>
              </a:rPr>
              <a:t>2020</a:t>
            </a:r>
            <a:r>
              <a:rPr sz="1800" spc="85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253446"/>
                </a:solidFill>
                <a:latin typeface="Tahoma"/>
                <a:cs typeface="Tahoma"/>
              </a:rPr>
              <a:t>-</a:t>
            </a:r>
            <a:r>
              <a:rPr sz="1800" spc="90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800" spc="215" dirty="0">
                <a:solidFill>
                  <a:srgbClr val="253446"/>
                </a:solidFill>
                <a:latin typeface="Tahoma"/>
                <a:cs typeface="Tahoma"/>
              </a:rPr>
              <a:t>Jul</a:t>
            </a:r>
            <a:r>
              <a:rPr sz="1800" spc="85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800" spc="110" dirty="0">
                <a:solidFill>
                  <a:srgbClr val="253446"/>
                </a:solidFill>
                <a:latin typeface="Tahoma"/>
                <a:cs typeface="Tahoma"/>
              </a:rPr>
              <a:t>2021</a:t>
            </a:r>
            <a:endParaRPr sz="180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315"/>
              </a:spcBef>
            </a:pPr>
            <a:r>
              <a:rPr sz="1800" b="1" spc="120" dirty="0">
                <a:solidFill>
                  <a:srgbClr val="253446"/>
                </a:solidFill>
                <a:latin typeface="Tahoma"/>
                <a:cs typeface="Tahoma"/>
              </a:rPr>
              <a:t>Ford</a:t>
            </a:r>
            <a:r>
              <a:rPr sz="1800" b="1" spc="20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800" b="1" spc="145" dirty="0">
                <a:solidFill>
                  <a:srgbClr val="253446"/>
                </a:solidFill>
                <a:latin typeface="Tahoma"/>
                <a:cs typeface="Tahoma"/>
              </a:rPr>
              <a:t>Company</a:t>
            </a:r>
            <a:endParaRPr sz="180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315"/>
              </a:spcBef>
            </a:pPr>
            <a:r>
              <a:rPr sz="1800" b="1" spc="60" dirty="0">
                <a:solidFill>
                  <a:srgbClr val="253446"/>
                </a:solidFill>
                <a:latin typeface="Tahoma"/>
                <a:cs typeface="Tahoma"/>
              </a:rPr>
              <a:t>Intern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72143" y="9001434"/>
            <a:ext cx="76199" cy="7619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72143" y="9315759"/>
            <a:ext cx="76199" cy="76199"/>
          </a:xfrm>
          <a:prstGeom prst="rect">
            <a:avLst/>
          </a:prstGeom>
        </p:spPr>
      </p:pic>
      <p:sp>
        <p:nvSpPr>
          <p:cNvPr id="20" name="object 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b="1" spc="270" dirty="0"/>
              <a:t>SOFTWARE</a:t>
            </a:r>
            <a:r>
              <a:rPr b="1" spc="130" dirty="0"/>
              <a:t> </a:t>
            </a:r>
            <a:r>
              <a:rPr b="1" spc="285" dirty="0"/>
              <a:t>DEVELOPER</a:t>
            </a:r>
            <a:r>
              <a:rPr b="1" spc="135" dirty="0"/>
              <a:t> </a:t>
            </a:r>
            <a:r>
              <a:rPr b="1" spc="5" dirty="0"/>
              <a:t>-</a:t>
            </a:r>
            <a:r>
              <a:rPr b="1" spc="130" dirty="0"/>
              <a:t> </a:t>
            </a:r>
            <a:r>
              <a:rPr b="1" spc="245" dirty="0"/>
              <a:t>ENTERPRISE</a:t>
            </a:r>
            <a:r>
              <a:rPr b="1" spc="135" dirty="0"/>
              <a:t> </a:t>
            </a:r>
            <a:r>
              <a:rPr b="1" spc="210" dirty="0"/>
              <a:t>CONNECTIVITY</a:t>
            </a:r>
          </a:p>
          <a:p>
            <a:pPr marL="295910">
              <a:lnSpc>
                <a:spcPct val="100000"/>
              </a:lnSpc>
              <a:spcBef>
                <a:spcPts val="290"/>
              </a:spcBef>
            </a:pPr>
            <a:r>
              <a:rPr sz="1800" spc="90" dirty="0">
                <a:latin typeface="Microsoft Sans Serif"/>
                <a:cs typeface="Microsoft Sans Serif"/>
              </a:rPr>
              <a:t>Developing</a:t>
            </a:r>
            <a:r>
              <a:rPr sz="1800" spc="19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a</a:t>
            </a:r>
            <a:r>
              <a:rPr sz="1800" spc="190" dirty="0">
                <a:latin typeface="Microsoft Sans Serif"/>
                <a:cs typeface="Microsoft Sans Serif"/>
              </a:rPr>
              <a:t> </a:t>
            </a:r>
            <a:r>
              <a:rPr sz="1800" spc="120" dirty="0">
                <a:latin typeface="Microsoft Sans Serif"/>
                <a:cs typeface="Microsoft Sans Serif"/>
              </a:rPr>
              <a:t>new</a:t>
            </a:r>
            <a:r>
              <a:rPr sz="1800" spc="195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authorial</a:t>
            </a:r>
            <a:r>
              <a:rPr sz="1800" spc="190" dirty="0">
                <a:latin typeface="Microsoft Sans Serif"/>
                <a:cs typeface="Microsoft Sans Serif"/>
              </a:rPr>
              <a:t> </a:t>
            </a:r>
            <a:r>
              <a:rPr sz="1800" spc="75" dirty="0">
                <a:latin typeface="Microsoft Sans Serif"/>
                <a:cs typeface="Microsoft Sans Serif"/>
              </a:rPr>
              <a:t>model</a:t>
            </a:r>
            <a:r>
              <a:rPr sz="1800" spc="19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in</a:t>
            </a:r>
            <a:r>
              <a:rPr sz="1800" spc="190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EVD</a:t>
            </a:r>
            <a:r>
              <a:rPr sz="1800" spc="195" dirty="0">
                <a:latin typeface="Microsoft Sans Serif"/>
                <a:cs typeface="Microsoft Sans Serif"/>
              </a:rPr>
              <a:t> </a:t>
            </a:r>
            <a:r>
              <a:rPr sz="1800" spc="75" dirty="0">
                <a:latin typeface="Microsoft Sans Serif"/>
                <a:cs typeface="Microsoft Sans Serif"/>
              </a:rPr>
              <a:t>(emergency</a:t>
            </a:r>
            <a:r>
              <a:rPr sz="1800" spc="190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vehicle</a:t>
            </a:r>
            <a:r>
              <a:rPr sz="1800" spc="195" dirty="0">
                <a:latin typeface="Microsoft Sans Serif"/>
                <a:cs typeface="Microsoft Sans Serif"/>
              </a:rPr>
              <a:t> </a:t>
            </a:r>
            <a:r>
              <a:rPr sz="1800" spc="90" dirty="0">
                <a:latin typeface="Microsoft Sans Serif"/>
                <a:cs typeface="Microsoft Sans Serif"/>
              </a:rPr>
              <a:t>detection)</a:t>
            </a:r>
            <a:r>
              <a:rPr sz="1800" spc="19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in</a:t>
            </a:r>
            <a:r>
              <a:rPr sz="1800" spc="195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Palo</a:t>
            </a:r>
            <a:r>
              <a:rPr sz="1800" spc="190" dirty="0">
                <a:latin typeface="Microsoft Sans Serif"/>
                <a:cs typeface="Microsoft Sans Serif"/>
              </a:rPr>
              <a:t> </a:t>
            </a:r>
            <a:r>
              <a:rPr sz="1800" spc="114" dirty="0">
                <a:latin typeface="Microsoft Sans Serif"/>
                <a:cs typeface="Microsoft Sans Serif"/>
              </a:rPr>
              <a:t>Alto</a:t>
            </a:r>
            <a:endParaRPr sz="1800" dirty="0">
              <a:latin typeface="Microsoft Sans Serif"/>
              <a:cs typeface="Microsoft Sans Serif"/>
            </a:endParaRPr>
          </a:p>
          <a:p>
            <a:pPr marL="295910">
              <a:lnSpc>
                <a:spcPct val="100000"/>
              </a:lnSpc>
              <a:spcBef>
                <a:spcPts val="615"/>
              </a:spcBef>
            </a:pPr>
            <a:r>
              <a:rPr sz="1800" spc="75" dirty="0">
                <a:latin typeface="Microsoft Sans Serif"/>
                <a:cs typeface="Microsoft Sans Serif"/>
              </a:rPr>
              <a:t>2</a:t>
            </a:r>
            <a:r>
              <a:rPr sz="1800" spc="18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ML</a:t>
            </a:r>
            <a:r>
              <a:rPr sz="1800" spc="190" dirty="0">
                <a:latin typeface="Microsoft Sans Serif"/>
                <a:cs typeface="Microsoft Sans Serif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models</a:t>
            </a:r>
            <a:r>
              <a:rPr sz="1800" spc="190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based</a:t>
            </a:r>
            <a:r>
              <a:rPr sz="1800" spc="19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on</a:t>
            </a:r>
            <a:r>
              <a:rPr sz="1800" spc="190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EVD</a:t>
            </a:r>
            <a:r>
              <a:rPr sz="1800" spc="185" dirty="0">
                <a:latin typeface="Microsoft Sans Serif"/>
                <a:cs typeface="Microsoft Sans Serif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papers</a:t>
            </a:r>
            <a:r>
              <a:rPr sz="1800" spc="190" dirty="0">
                <a:latin typeface="Microsoft Sans Serif"/>
                <a:cs typeface="Microsoft Sans Serif"/>
              </a:rPr>
              <a:t> </a:t>
            </a:r>
            <a:r>
              <a:rPr sz="1800" spc="95" dirty="0">
                <a:latin typeface="Microsoft Sans Serif"/>
                <a:cs typeface="Microsoft Sans Serif"/>
              </a:rPr>
              <a:t>implemented</a:t>
            </a:r>
            <a:endParaRPr sz="1800" dirty="0">
              <a:latin typeface="Microsoft Sans Serif"/>
              <a:cs typeface="Microsoft Sans Serif"/>
            </a:endParaRPr>
          </a:p>
          <a:p>
            <a:pPr marL="295910">
              <a:lnSpc>
                <a:spcPct val="100000"/>
              </a:lnSpc>
              <a:spcBef>
                <a:spcPts val="615"/>
              </a:spcBef>
            </a:pPr>
            <a:r>
              <a:rPr sz="1800" spc="125" dirty="0">
                <a:latin typeface="Microsoft Sans Serif"/>
                <a:cs typeface="Microsoft Sans Serif"/>
              </a:rPr>
              <a:t>Working</a:t>
            </a:r>
            <a:r>
              <a:rPr sz="1800" spc="190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and</a:t>
            </a:r>
            <a:r>
              <a:rPr sz="1800" spc="195" dirty="0">
                <a:latin typeface="Microsoft Sans Serif"/>
                <a:cs typeface="Microsoft Sans Serif"/>
              </a:rPr>
              <a:t> </a:t>
            </a:r>
            <a:r>
              <a:rPr sz="1800" spc="90" dirty="0">
                <a:latin typeface="Microsoft Sans Serif"/>
                <a:cs typeface="Microsoft Sans Serif"/>
              </a:rPr>
              <a:t>benchmarking</a:t>
            </a:r>
            <a:r>
              <a:rPr sz="1800" spc="195" dirty="0">
                <a:latin typeface="Microsoft Sans Serif"/>
                <a:cs typeface="Microsoft Sans Serif"/>
              </a:rPr>
              <a:t> </a:t>
            </a:r>
            <a:r>
              <a:rPr sz="1800" spc="150" dirty="0">
                <a:latin typeface="Microsoft Sans Serif"/>
                <a:cs typeface="Microsoft Sans Serif"/>
              </a:rPr>
              <a:t>with</a:t>
            </a:r>
            <a:r>
              <a:rPr sz="1800" spc="195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an</a:t>
            </a:r>
            <a:r>
              <a:rPr sz="1800" spc="195" dirty="0">
                <a:latin typeface="Microsoft Sans Serif"/>
                <a:cs typeface="Microsoft Sans Serif"/>
              </a:rPr>
              <a:t> </a:t>
            </a:r>
            <a:r>
              <a:rPr sz="1800" spc="90" dirty="0">
                <a:latin typeface="Microsoft Sans Serif"/>
                <a:cs typeface="Microsoft Sans Serif"/>
              </a:rPr>
              <a:t>exterior</a:t>
            </a:r>
            <a:r>
              <a:rPr sz="1800" spc="195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voice</a:t>
            </a:r>
            <a:r>
              <a:rPr sz="1800" spc="195" dirty="0">
                <a:latin typeface="Microsoft Sans Serif"/>
                <a:cs typeface="Microsoft Sans Serif"/>
              </a:rPr>
              <a:t> </a:t>
            </a:r>
            <a:r>
              <a:rPr sz="1800" spc="80" dirty="0">
                <a:latin typeface="Microsoft Sans Serif"/>
                <a:cs typeface="Microsoft Sans Serif"/>
              </a:rPr>
              <a:t>classification</a:t>
            </a:r>
            <a:r>
              <a:rPr sz="1800" spc="19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ML</a:t>
            </a:r>
            <a:r>
              <a:rPr sz="1800" spc="195" dirty="0">
                <a:latin typeface="Microsoft Sans Serif"/>
                <a:cs typeface="Microsoft Sans Serif"/>
              </a:rPr>
              <a:t> </a:t>
            </a:r>
            <a:r>
              <a:rPr sz="1800" spc="75" dirty="0">
                <a:latin typeface="Microsoft Sans Serif"/>
                <a:cs typeface="Microsoft Sans Serif"/>
              </a:rPr>
              <a:t>model</a:t>
            </a:r>
            <a:r>
              <a:rPr sz="1800" spc="195" dirty="0">
                <a:latin typeface="Microsoft Sans Serif"/>
                <a:cs typeface="Microsoft Sans Serif"/>
              </a:rPr>
              <a:t> </a:t>
            </a:r>
            <a:r>
              <a:rPr sz="1800" spc="75" dirty="0">
                <a:latin typeface="Microsoft Sans Serif"/>
                <a:cs typeface="Microsoft Sans Serif"/>
              </a:rPr>
              <a:t>of</a:t>
            </a:r>
            <a:r>
              <a:rPr sz="1800" spc="195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a</a:t>
            </a:r>
            <a:r>
              <a:rPr sz="1800" spc="195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supplier</a:t>
            </a:r>
            <a:r>
              <a:rPr sz="1800" spc="195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(Syntiant)</a:t>
            </a:r>
            <a:endParaRPr sz="1800" dirty="0">
              <a:latin typeface="Microsoft Sans Serif"/>
              <a:cs typeface="Microsoft Sans Serif"/>
            </a:endParaRPr>
          </a:p>
          <a:p>
            <a:pPr marL="295910" marR="5408295">
              <a:lnSpc>
                <a:spcPct val="128499"/>
              </a:lnSpc>
            </a:pPr>
            <a:r>
              <a:rPr sz="1800" spc="100" dirty="0">
                <a:latin typeface="Microsoft Sans Serif"/>
                <a:cs typeface="Microsoft Sans Serif"/>
              </a:rPr>
              <a:t>+10K</a:t>
            </a:r>
            <a:r>
              <a:rPr sz="1800" spc="185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EVD</a:t>
            </a:r>
            <a:r>
              <a:rPr sz="1800" spc="185" dirty="0">
                <a:latin typeface="Microsoft Sans Serif"/>
                <a:cs typeface="Microsoft Sans Serif"/>
              </a:rPr>
              <a:t> </a:t>
            </a:r>
            <a:r>
              <a:rPr sz="1800" spc="100" dirty="0">
                <a:latin typeface="Microsoft Sans Serif"/>
                <a:cs typeface="Microsoft Sans Serif"/>
              </a:rPr>
              <a:t>Audio</a:t>
            </a:r>
            <a:r>
              <a:rPr sz="1800" spc="190" dirty="0">
                <a:latin typeface="Microsoft Sans Serif"/>
                <a:cs typeface="Microsoft Sans Serif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files</a:t>
            </a:r>
            <a:r>
              <a:rPr sz="1800" spc="185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Dataset</a:t>
            </a:r>
            <a:r>
              <a:rPr sz="1800" spc="190" dirty="0">
                <a:latin typeface="Microsoft Sans Serif"/>
                <a:cs typeface="Microsoft Sans Serif"/>
              </a:rPr>
              <a:t> </a:t>
            </a:r>
            <a:r>
              <a:rPr sz="1800" spc="80" dirty="0">
                <a:latin typeface="Microsoft Sans Serif"/>
                <a:cs typeface="Microsoft Sans Serif"/>
              </a:rPr>
              <a:t>preprocessed</a:t>
            </a:r>
            <a:r>
              <a:rPr sz="1800" spc="185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and</a:t>
            </a:r>
            <a:r>
              <a:rPr sz="1800" spc="190" dirty="0">
                <a:latin typeface="Microsoft Sans Serif"/>
                <a:cs typeface="Microsoft Sans Serif"/>
              </a:rPr>
              <a:t> </a:t>
            </a:r>
            <a:r>
              <a:rPr sz="1800" spc="80" dirty="0">
                <a:latin typeface="Microsoft Sans Serif"/>
                <a:cs typeface="Microsoft Sans Serif"/>
              </a:rPr>
              <a:t>Curated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110" dirty="0">
                <a:latin typeface="Microsoft Sans Serif"/>
                <a:cs typeface="Microsoft Sans Serif"/>
              </a:rPr>
              <a:t>Automatic</a:t>
            </a:r>
            <a:r>
              <a:rPr sz="1800" spc="185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Papers</a:t>
            </a:r>
            <a:r>
              <a:rPr sz="1800" spc="190" dirty="0">
                <a:latin typeface="Microsoft Sans Serif"/>
                <a:cs typeface="Microsoft Sans Serif"/>
              </a:rPr>
              <a:t> </a:t>
            </a:r>
            <a:r>
              <a:rPr sz="1800" spc="150" dirty="0">
                <a:latin typeface="Microsoft Sans Serif"/>
                <a:cs typeface="Microsoft Sans Serif"/>
              </a:rPr>
              <a:t>Web</a:t>
            </a:r>
            <a:r>
              <a:rPr sz="1800" spc="185" dirty="0">
                <a:latin typeface="Microsoft Sans Serif"/>
                <a:cs typeface="Microsoft Sans Serif"/>
              </a:rPr>
              <a:t> </a:t>
            </a:r>
            <a:r>
              <a:rPr sz="1800" spc="75" dirty="0">
                <a:latin typeface="Microsoft Sans Serif"/>
                <a:cs typeface="Microsoft Sans Serif"/>
              </a:rPr>
              <a:t>Scraping</a:t>
            </a:r>
            <a:r>
              <a:rPr sz="1800" spc="18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in</a:t>
            </a:r>
            <a:r>
              <a:rPr sz="1800" spc="19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Science</a:t>
            </a:r>
            <a:r>
              <a:rPr sz="1800" spc="185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Direct</a:t>
            </a:r>
            <a:r>
              <a:rPr sz="1800" spc="190" dirty="0">
                <a:latin typeface="Microsoft Sans Serif"/>
                <a:cs typeface="Microsoft Sans Serif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site</a:t>
            </a:r>
            <a:endParaRPr sz="1800" dirty="0">
              <a:latin typeface="Microsoft Sans Serif"/>
              <a:cs typeface="Microsoft Sans Serif"/>
            </a:endParaRPr>
          </a:p>
          <a:p>
            <a:pPr marL="295910" marR="5080">
              <a:lnSpc>
                <a:spcPct val="128499"/>
              </a:lnSpc>
            </a:pPr>
            <a:r>
              <a:rPr sz="1800" spc="90" dirty="0">
                <a:latin typeface="Microsoft Sans Serif"/>
                <a:cs typeface="Microsoft Sans Serif"/>
              </a:rPr>
              <a:t>Development</a:t>
            </a:r>
            <a:r>
              <a:rPr sz="1800" spc="19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in</a:t>
            </a:r>
            <a:r>
              <a:rPr sz="1800" spc="195" dirty="0">
                <a:latin typeface="Microsoft Sans Serif"/>
                <a:cs typeface="Microsoft Sans Serif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Machine</a:t>
            </a:r>
            <a:r>
              <a:rPr sz="1800" spc="195" dirty="0">
                <a:latin typeface="Microsoft Sans Serif"/>
                <a:cs typeface="Microsoft Sans Serif"/>
              </a:rPr>
              <a:t> </a:t>
            </a:r>
            <a:r>
              <a:rPr sz="1800" spc="80" dirty="0">
                <a:latin typeface="Microsoft Sans Serif"/>
                <a:cs typeface="Microsoft Sans Serif"/>
              </a:rPr>
              <a:t>Learning</a:t>
            </a:r>
            <a:r>
              <a:rPr sz="1800" spc="195" dirty="0">
                <a:latin typeface="Microsoft Sans Serif"/>
                <a:cs typeface="Microsoft Sans Serif"/>
              </a:rPr>
              <a:t> </a:t>
            </a:r>
            <a:r>
              <a:rPr sz="1800" spc="150" dirty="0">
                <a:latin typeface="Microsoft Sans Serif"/>
                <a:cs typeface="Microsoft Sans Serif"/>
              </a:rPr>
              <a:t>with</a:t>
            </a:r>
            <a:r>
              <a:rPr sz="1800" spc="195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TensorFlow</a:t>
            </a:r>
            <a:r>
              <a:rPr sz="1800" spc="200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and</a:t>
            </a:r>
            <a:r>
              <a:rPr sz="1800" spc="19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Docker</a:t>
            </a:r>
            <a:r>
              <a:rPr sz="1800" spc="195" dirty="0">
                <a:latin typeface="Microsoft Sans Serif"/>
                <a:cs typeface="Microsoft Sans Serif"/>
              </a:rPr>
              <a:t> </a:t>
            </a:r>
            <a:r>
              <a:rPr sz="1800" spc="80" dirty="0">
                <a:latin typeface="Microsoft Sans Serif"/>
                <a:cs typeface="Microsoft Sans Serif"/>
              </a:rPr>
              <a:t>Containers</a:t>
            </a:r>
            <a:r>
              <a:rPr sz="1800" spc="195" dirty="0">
                <a:latin typeface="Microsoft Sans Serif"/>
                <a:cs typeface="Microsoft Sans Serif"/>
              </a:rPr>
              <a:t> </a:t>
            </a:r>
            <a:r>
              <a:rPr sz="1800" spc="-170" dirty="0">
                <a:latin typeface="Microsoft Sans Serif"/>
                <a:cs typeface="Microsoft Sans Serif"/>
              </a:rPr>
              <a:t>@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100" dirty="0">
                <a:latin typeface="Microsoft Sans Serif"/>
                <a:cs typeface="Microsoft Sans Serif"/>
              </a:rPr>
              <a:t>High</a:t>
            </a:r>
            <a:r>
              <a:rPr sz="1800" spc="195" dirty="0">
                <a:latin typeface="Microsoft Sans Serif"/>
                <a:cs typeface="Microsoft Sans Serif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Processing</a:t>
            </a:r>
            <a:r>
              <a:rPr sz="1800" spc="195" dirty="0">
                <a:latin typeface="Microsoft Sans Serif"/>
                <a:cs typeface="Microsoft Sans Serif"/>
              </a:rPr>
              <a:t> </a:t>
            </a:r>
            <a:r>
              <a:rPr sz="1800" spc="90" dirty="0">
                <a:latin typeface="Microsoft Sans Serif"/>
                <a:cs typeface="Microsoft Sans Serif"/>
              </a:rPr>
              <a:t>Computer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(ML</a:t>
            </a:r>
            <a:r>
              <a:rPr sz="1800" spc="185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HPC</a:t>
            </a:r>
            <a:r>
              <a:rPr sz="1800" spc="190" dirty="0">
                <a:latin typeface="Microsoft Sans Serif"/>
                <a:cs typeface="Microsoft Sans Serif"/>
              </a:rPr>
              <a:t> </a:t>
            </a:r>
            <a:r>
              <a:rPr sz="1800" spc="155" dirty="0">
                <a:latin typeface="Microsoft Sans Serif"/>
                <a:cs typeface="Microsoft Sans Serif"/>
              </a:rPr>
              <a:t>-</a:t>
            </a:r>
            <a:r>
              <a:rPr sz="1800" spc="19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Ford)</a:t>
            </a:r>
            <a:endParaRPr sz="1800" dirty="0">
              <a:latin typeface="Microsoft Sans Serif"/>
              <a:cs typeface="Microsoft Sans Serif"/>
            </a:endParaRPr>
          </a:p>
          <a:p>
            <a:pPr marL="295910">
              <a:lnSpc>
                <a:spcPct val="100000"/>
              </a:lnSpc>
              <a:spcBef>
                <a:spcPts val="615"/>
              </a:spcBef>
            </a:pPr>
            <a:r>
              <a:rPr sz="1800" spc="100" dirty="0">
                <a:latin typeface="Microsoft Sans Serif"/>
                <a:cs typeface="Microsoft Sans Serif"/>
              </a:rPr>
              <a:t>Introduction</a:t>
            </a:r>
            <a:r>
              <a:rPr sz="1800" spc="19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in</a:t>
            </a:r>
            <a:r>
              <a:rPr sz="1800" spc="190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Domino</a:t>
            </a:r>
            <a:r>
              <a:rPr sz="1800" spc="195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and</a:t>
            </a:r>
            <a:r>
              <a:rPr sz="1800" spc="190" dirty="0">
                <a:latin typeface="Microsoft Sans Serif"/>
                <a:cs typeface="Microsoft Sans Serif"/>
              </a:rPr>
              <a:t> </a:t>
            </a:r>
            <a:r>
              <a:rPr sz="1800" spc="80" dirty="0">
                <a:latin typeface="Microsoft Sans Serif"/>
                <a:cs typeface="Microsoft Sans Serif"/>
              </a:rPr>
              <a:t>Mach1</a:t>
            </a:r>
            <a:r>
              <a:rPr sz="1800" spc="190" dirty="0">
                <a:latin typeface="Microsoft Sans Serif"/>
                <a:cs typeface="Microsoft Sans Serif"/>
              </a:rPr>
              <a:t> </a:t>
            </a:r>
            <a:r>
              <a:rPr sz="1800" spc="90" dirty="0">
                <a:latin typeface="Microsoft Sans Serif"/>
                <a:cs typeface="Microsoft Sans Serif"/>
              </a:rPr>
              <a:t>Platforms</a:t>
            </a:r>
            <a:endParaRPr sz="1800" dirty="0">
              <a:latin typeface="Microsoft Sans Serif"/>
              <a:cs typeface="Microsoft Sans Serif"/>
            </a:endParaRPr>
          </a:p>
          <a:p>
            <a:pPr marL="295910">
              <a:lnSpc>
                <a:spcPct val="100000"/>
              </a:lnSpc>
              <a:spcBef>
                <a:spcPts val="615"/>
              </a:spcBef>
            </a:pPr>
            <a:r>
              <a:rPr sz="1800" spc="90" dirty="0">
                <a:latin typeface="Microsoft Sans Serif"/>
                <a:cs typeface="Microsoft Sans Serif"/>
              </a:rPr>
              <a:t>Anomalous</a:t>
            </a:r>
            <a:r>
              <a:rPr sz="1800" spc="190" dirty="0">
                <a:latin typeface="Microsoft Sans Serif"/>
                <a:cs typeface="Microsoft Sans Serif"/>
              </a:rPr>
              <a:t> </a:t>
            </a:r>
            <a:r>
              <a:rPr sz="1800" spc="75" dirty="0">
                <a:latin typeface="Microsoft Sans Serif"/>
                <a:cs typeface="Microsoft Sans Serif"/>
              </a:rPr>
              <a:t>Behavior</a:t>
            </a:r>
            <a:r>
              <a:rPr sz="1800" spc="190" dirty="0">
                <a:latin typeface="Microsoft Sans Serif"/>
                <a:cs typeface="Microsoft Sans Serif"/>
              </a:rPr>
              <a:t> </a:t>
            </a:r>
            <a:r>
              <a:rPr sz="1800" spc="95" dirty="0">
                <a:latin typeface="Microsoft Sans Serif"/>
                <a:cs typeface="Microsoft Sans Serif"/>
              </a:rPr>
              <a:t>Detection</a:t>
            </a:r>
            <a:r>
              <a:rPr sz="1800" spc="19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in</a:t>
            </a:r>
            <a:r>
              <a:rPr sz="1800" spc="190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IoT</a:t>
            </a:r>
            <a:r>
              <a:rPr sz="1800" spc="195" dirty="0">
                <a:latin typeface="Microsoft Sans Serif"/>
                <a:cs typeface="Microsoft Sans Serif"/>
              </a:rPr>
              <a:t> </a:t>
            </a:r>
            <a:r>
              <a:rPr sz="1800" spc="80" dirty="0">
                <a:latin typeface="Microsoft Sans Serif"/>
                <a:cs typeface="Microsoft Sans Serif"/>
              </a:rPr>
              <a:t>Script</a:t>
            </a:r>
            <a:r>
              <a:rPr sz="1800" spc="190" dirty="0">
                <a:latin typeface="Microsoft Sans Serif"/>
                <a:cs typeface="Microsoft Sans Serif"/>
              </a:rPr>
              <a:t> </a:t>
            </a:r>
            <a:r>
              <a:rPr sz="1800" spc="150" dirty="0">
                <a:latin typeface="Microsoft Sans Serif"/>
                <a:cs typeface="Microsoft Sans Serif"/>
              </a:rPr>
              <a:t>with</a:t>
            </a:r>
            <a:r>
              <a:rPr sz="1800" spc="195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BigQuery</a:t>
            </a:r>
            <a:r>
              <a:rPr sz="1800" spc="19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GCP</a:t>
            </a:r>
            <a:r>
              <a:rPr sz="1800" spc="195" dirty="0">
                <a:latin typeface="Microsoft Sans Serif"/>
                <a:cs typeface="Microsoft Sans Serif"/>
              </a:rPr>
              <a:t> </a:t>
            </a:r>
            <a:r>
              <a:rPr sz="1800" spc="-170" dirty="0">
                <a:latin typeface="Microsoft Sans Serif"/>
                <a:cs typeface="Microsoft Sans Serif"/>
              </a:rPr>
              <a:t>@</a:t>
            </a:r>
            <a:r>
              <a:rPr sz="1800" spc="-114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Ford</a:t>
            </a:r>
            <a:r>
              <a:rPr sz="1800" spc="19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GCP</a:t>
            </a:r>
            <a:r>
              <a:rPr sz="1800" spc="195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Hackathon</a:t>
            </a:r>
            <a:endParaRPr sz="1800" dirty="0">
              <a:latin typeface="Microsoft Sans Serif"/>
              <a:cs typeface="Microsoft Sans Serif"/>
            </a:endParaRPr>
          </a:p>
          <a:p>
            <a:pPr marL="295910" marR="565785">
              <a:lnSpc>
                <a:spcPct val="128499"/>
              </a:lnSpc>
            </a:pPr>
            <a:r>
              <a:rPr sz="1800" spc="90" dirty="0">
                <a:latin typeface="Microsoft Sans Serif"/>
                <a:cs typeface="Microsoft Sans Serif"/>
              </a:rPr>
              <a:t>Synthetic</a:t>
            </a:r>
            <a:r>
              <a:rPr sz="1800" spc="195" dirty="0">
                <a:latin typeface="Microsoft Sans Serif"/>
                <a:cs typeface="Microsoft Sans Serif"/>
              </a:rPr>
              <a:t> </a:t>
            </a:r>
            <a:r>
              <a:rPr sz="1800" spc="75" dirty="0">
                <a:latin typeface="Microsoft Sans Serif"/>
                <a:cs typeface="Microsoft Sans Serif"/>
              </a:rPr>
              <a:t>Data</a:t>
            </a:r>
            <a:r>
              <a:rPr sz="1800" spc="200" dirty="0">
                <a:latin typeface="Microsoft Sans Serif"/>
                <a:cs typeface="Microsoft Sans Serif"/>
              </a:rPr>
              <a:t> </a:t>
            </a:r>
            <a:r>
              <a:rPr sz="1800" spc="75" dirty="0">
                <a:latin typeface="Microsoft Sans Serif"/>
                <a:cs typeface="Microsoft Sans Serif"/>
              </a:rPr>
              <a:t>Generation</a:t>
            </a:r>
            <a:r>
              <a:rPr sz="1800" spc="195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for</a:t>
            </a:r>
            <a:r>
              <a:rPr sz="1800" spc="200" dirty="0">
                <a:latin typeface="Microsoft Sans Serif"/>
                <a:cs typeface="Microsoft Sans Serif"/>
              </a:rPr>
              <a:t> </a:t>
            </a:r>
            <a:r>
              <a:rPr sz="1800" spc="80" dirty="0">
                <a:latin typeface="Microsoft Sans Serif"/>
                <a:cs typeface="Microsoft Sans Serif"/>
              </a:rPr>
              <a:t>Connected</a:t>
            </a:r>
            <a:r>
              <a:rPr sz="1800" spc="19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Vehicle</a:t>
            </a:r>
            <a:r>
              <a:rPr sz="1800" spc="200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Recommendation</a:t>
            </a:r>
            <a:r>
              <a:rPr sz="1800" spc="195" dirty="0">
                <a:latin typeface="Microsoft Sans Serif"/>
                <a:cs typeface="Microsoft Sans Serif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System</a:t>
            </a:r>
            <a:r>
              <a:rPr sz="1800" spc="200" dirty="0">
                <a:latin typeface="Microsoft Sans Serif"/>
                <a:cs typeface="Microsoft Sans Serif"/>
              </a:rPr>
              <a:t> </a:t>
            </a:r>
            <a:r>
              <a:rPr sz="1800" spc="150" dirty="0">
                <a:latin typeface="Microsoft Sans Serif"/>
                <a:cs typeface="Microsoft Sans Serif"/>
              </a:rPr>
              <a:t>with</a:t>
            </a:r>
            <a:r>
              <a:rPr sz="1800" spc="195" dirty="0">
                <a:latin typeface="Microsoft Sans Serif"/>
                <a:cs typeface="Microsoft Sans Serif"/>
              </a:rPr>
              <a:t> </a:t>
            </a:r>
            <a:r>
              <a:rPr sz="1800" spc="95" dirty="0">
                <a:latin typeface="Microsoft Sans Serif"/>
                <a:cs typeface="Microsoft Sans Serif"/>
              </a:rPr>
              <a:t>Python</a:t>
            </a:r>
            <a:r>
              <a:rPr sz="1800" spc="200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and</a:t>
            </a:r>
            <a:r>
              <a:rPr sz="1800" spc="19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Eclipse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SUMO</a:t>
            </a:r>
            <a:endParaRPr sz="1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315"/>
              </a:spcBef>
            </a:pPr>
            <a:r>
              <a:rPr b="1" spc="245" dirty="0"/>
              <a:t>SOUTH</a:t>
            </a:r>
            <a:r>
              <a:rPr b="1" spc="130" dirty="0"/>
              <a:t> </a:t>
            </a:r>
            <a:r>
              <a:rPr b="1" spc="285" dirty="0"/>
              <a:t>AMERICA</a:t>
            </a:r>
            <a:r>
              <a:rPr b="1" spc="135" dirty="0"/>
              <a:t> </a:t>
            </a:r>
            <a:r>
              <a:rPr b="1" spc="195" dirty="0"/>
              <a:t>TRANSIT</a:t>
            </a:r>
            <a:r>
              <a:rPr b="1" spc="135" dirty="0"/>
              <a:t> </a:t>
            </a:r>
            <a:r>
              <a:rPr b="1" spc="5" dirty="0"/>
              <a:t>-</a:t>
            </a:r>
            <a:r>
              <a:rPr b="1" spc="130" dirty="0"/>
              <a:t> </a:t>
            </a:r>
            <a:r>
              <a:rPr b="1" spc="325" dirty="0"/>
              <a:t>PROGRAM</a:t>
            </a:r>
            <a:r>
              <a:rPr b="1" spc="135" dirty="0"/>
              <a:t> </a:t>
            </a:r>
            <a:r>
              <a:rPr b="1" spc="320" dirty="0"/>
              <a:t>MANAGEMENT</a:t>
            </a:r>
            <a:r>
              <a:rPr b="1" spc="135" dirty="0"/>
              <a:t> </a:t>
            </a:r>
            <a:r>
              <a:rPr b="1" spc="215" dirty="0"/>
              <a:t>INTERN</a:t>
            </a:r>
          </a:p>
          <a:p>
            <a:pPr marL="309245">
              <a:lnSpc>
                <a:spcPct val="100000"/>
              </a:lnSpc>
              <a:spcBef>
                <a:spcPts val="244"/>
              </a:spcBef>
            </a:pPr>
            <a:r>
              <a:rPr sz="1800" spc="65" dirty="0">
                <a:latin typeface="Microsoft Sans Serif"/>
                <a:cs typeface="Microsoft Sans Serif"/>
              </a:rPr>
              <a:t>Concerns</a:t>
            </a:r>
            <a:r>
              <a:rPr sz="1800" spc="180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Release</a:t>
            </a:r>
            <a:r>
              <a:rPr sz="1800" spc="18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in</a:t>
            </a:r>
            <a:r>
              <a:rPr sz="1800" spc="185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WERS</a:t>
            </a:r>
            <a:r>
              <a:rPr sz="1800" spc="185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and</a:t>
            </a:r>
            <a:r>
              <a:rPr sz="1800" spc="185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BOM</a:t>
            </a:r>
            <a:r>
              <a:rPr sz="1800" spc="18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Fix</a:t>
            </a:r>
            <a:endParaRPr sz="1800" dirty="0">
              <a:latin typeface="Microsoft Sans Serif"/>
              <a:cs typeface="Microsoft Sans Serif"/>
            </a:endParaRPr>
          </a:p>
          <a:p>
            <a:pPr marL="309245">
              <a:lnSpc>
                <a:spcPct val="100000"/>
              </a:lnSpc>
              <a:spcBef>
                <a:spcPts val="315"/>
              </a:spcBef>
            </a:pPr>
            <a:r>
              <a:rPr sz="1800" spc="114" dirty="0">
                <a:latin typeface="Microsoft Sans Serif"/>
                <a:cs typeface="Microsoft Sans Serif"/>
              </a:rPr>
              <a:t>Follow-up</a:t>
            </a:r>
            <a:r>
              <a:rPr sz="1800" spc="190" dirty="0">
                <a:latin typeface="Microsoft Sans Serif"/>
                <a:cs typeface="Microsoft Sans Serif"/>
              </a:rPr>
              <a:t> </a:t>
            </a:r>
            <a:r>
              <a:rPr sz="1800" spc="75" dirty="0">
                <a:latin typeface="Microsoft Sans Serif"/>
                <a:cs typeface="Microsoft Sans Serif"/>
              </a:rPr>
              <a:t>of</a:t>
            </a:r>
            <a:r>
              <a:rPr sz="1800" spc="190" dirty="0">
                <a:latin typeface="Microsoft Sans Serif"/>
                <a:cs typeface="Microsoft Sans Serif"/>
              </a:rPr>
              <a:t> </a:t>
            </a:r>
            <a:r>
              <a:rPr sz="1800" spc="75" dirty="0">
                <a:latin typeface="Microsoft Sans Serif"/>
                <a:cs typeface="Microsoft Sans Serif"/>
              </a:rPr>
              <a:t>Projects</a:t>
            </a:r>
            <a:r>
              <a:rPr sz="1800" spc="19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in</a:t>
            </a:r>
            <a:r>
              <a:rPr sz="1800" spc="190" dirty="0">
                <a:latin typeface="Microsoft Sans Serif"/>
                <a:cs typeface="Microsoft Sans Serif"/>
              </a:rPr>
              <a:t> </a:t>
            </a:r>
            <a:r>
              <a:rPr sz="1800" spc="95" dirty="0">
                <a:latin typeface="Microsoft Sans Serif"/>
                <a:cs typeface="Microsoft Sans Serif"/>
              </a:rPr>
              <a:t>international</a:t>
            </a:r>
            <a:r>
              <a:rPr sz="1800" spc="190" dirty="0">
                <a:latin typeface="Microsoft Sans Serif"/>
                <a:cs typeface="Microsoft Sans Serif"/>
              </a:rPr>
              <a:t> </a:t>
            </a:r>
            <a:r>
              <a:rPr sz="1800" spc="75" dirty="0">
                <a:latin typeface="Microsoft Sans Serif"/>
                <a:cs typeface="Microsoft Sans Serif"/>
              </a:rPr>
              <a:t>Part</a:t>
            </a:r>
            <a:r>
              <a:rPr sz="1800" spc="195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Numbers</a:t>
            </a:r>
            <a:r>
              <a:rPr sz="1800" spc="190" dirty="0">
                <a:latin typeface="Microsoft Sans Serif"/>
                <a:cs typeface="Microsoft Sans Serif"/>
              </a:rPr>
              <a:t> </a:t>
            </a:r>
            <a:r>
              <a:rPr sz="1800" spc="90" dirty="0">
                <a:latin typeface="Microsoft Sans Serif"/>
                <a:cs typeface="Microsoft Sans Serif"/>
              </a:rPr>
              <a:t>tracking</a:t>
            </a:r>
            <a:endParaRPr sz="1800" dirty="0">
              <a:latin typeface="Microsoft Sans Serif"/>
              <a:cs typeface="Microsoft Sans Serif"/>
            </a:endParaRPr>
          </a:p>
          <a:p>
            <a:pPr marL="309245">
              <a:lnSpc>
                <a:spcPct val="100000"/>
              </a:lnSpc>
              <a:spcBef>
                <a:spcPts val="315"/>
              </a:spcBef>
            </a:pPr>
            <a:r>
              <a:rPr sz="1800" spc="75" dirty="0">
                <a:latin typeface="Microsoft Sans Serif"/>
                <a:cs typeface="Microsoft Sans Serif"/>
              </a:rPr>
              <a:t>Leading</a:t>
            </a:r>
            <a:r>
              <a:rPr sz="1800" spc="190" dirty="0">
                <a:latin typeface="Microsoft Sans Serif"/>
                <a:cs typeface="Microsoft Sans Serif"/>
              </a:rPr>
              <a:t> </a:t>
            </a:r>
            <a:r>
              <a:rPr sz="1800" spc="90" dirty="0">
                <a:latin typeface="Microsoft Sans Serif"/>
                <a:cs typeface="Microsoft Sans Serif"/>
              </a:rPr>
              <a:t>meetings</a:t>
            </a:r>
            <a:r>
              <a:rPr sz="1800" spc="195" dirty="0">
                <a:latin typeface="Microsoft Sans Serif"/>
                <a:cs typeface="Microsoft Sans Serif"/>
              </a:rPr>
              <a:t> </a:t>
            </a:r>
            <a:r>
              <a:rPr sz="1800" spc="150" dirty="0">
                <a:latin typeface="Microsoft Sans Serif"/>
                <a:cs typeface="Microsoft Sans Serif"/>
              </a:rPr>
              <a:t>with</a:t>
            </a:r>
            <a:r>
              <a:rPr sz="1800" spc="195" dirty="0">
                <a:latin typeface="Microsoft Sans Serif"/>
                <a:cs typeface="Microsoft Sans Serif"/>
              </a:rPr>
              <a:t> </a:t>
            </a:r>
            <a:r>
              <a:rPr sz="1800" spc="75" dirty="0">
                <a:latin typeface="Microsoft Sans Serif"/>
                <a:cs typeface="Microsoft Sans Serif"/>
              </a:rPr>
              <a:t>teams</a:t>
            </a:r>
            <a:r>
              <a:rPr sz="1800" spc="195" dirty="0">
                <a:latin typeface="Microsoft Sans Serif"/>
                <a:cs typeface="Microsoft Sans Serif"/>
              </a:rPr>
              <a:t> </a:t>
            </a:r>
            <a:r>
              <a:rPr sz="1800" spc="95" dirty="0">
                <a:latin typeface="Microsoft Sans Serif"/>
                <a:cs typeface="Microsoft Sans Serif"/>
              </a:rPr>
              <a:t>from</a:t>
            </a:r>
            <a:r>
              <a:rPr sz="1800" spc="195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India,</a:t>
            </a:r>
            <a:r>
              <a:rPr sz="1800" spc="195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Turkey,</a:t>
            </a:r>
            <a:r>
              <a:rPr sz="1800" spc="195" dirty="0">
                <a:latin typeface="Microsoft Sans Serif"/>
                <a:cs typeface="Microsoft Sans Serif"/>
              </a:rPr>
              <a:t> </a:t>
            </a:r>
            <a:r>
              <a:rPr sz="1800" spc="105" dirty="0">
                <a:latin typeface="Microsoft Sans Serif"/>
                <a:cs typeface="Microsoft Sans Serif"/>
              </a:rPr>
              <a:t>Argentina</a:t>
            </a:r>
            <a:r>
              <a:rPr sz="1800" spc="195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and</a:t>
            </a:r>
            <a:r>
              <a:rPr sz="1800" spc="190" dirty="0">
                <a:latin typeface="Microsoft Sans Serif"/>
                <a:cs typeface="Microsoft Sans Serif"/>
              </a:rPr>
              <a:t> </a:t>
            </a:r>
            <a:r>
              <a:rPr sz="1800" spc="80" dirty="0">
                <a:latin typeface="Microsoft Sans Serif"/>
                <a:cs typeface="Microsoft Sans Serif"/>
              </a:rPr>
              <a:t>the</a:t>
            </a:r>
            <a:r>
              <a:rPr sz="1800" spc="195" dirty="0">
                <a:latin typeface="Microsoft Sans Serif"/>
                <a:cs typeface="Microsoft Sans Serif"/>
              </a:rPr>
              <a:t> </a:t>
            </a:r>
            <a:r>
              <a:rPr sz="1800" spc="95" dirty="0">
                <a:latin typeface="Microsoft Sans Serif"/>
                <a:cs typeface="Microsoft Sans Serif"/>
              </a:rPr>
              <a:t>United</a:t>
            </a:r>
            <a:r>
              <a:rPr sz="1800" spc="195" dirty="0">
                <a:latin typeface="Microsoft Sans Serif"/>
                <a:cs typeface="Microsoft Sans Serif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States</a:t>
            </a:r>
            <a:endParaRPr sz="1800" dirty="0">
              <a:latin typeface="Microsoft Sans Serif"/>
              <a:cs typeface="Microsoft Sans Serif"/>
            </a:endParaRPr>
          </a:p>
          <a:p>
            <a:pPr marL="88265">
              <a:lnSpc>
                <a:spcPct val="100000"/>
              </a:lnSpc>
              <a:spcBef>
                <a:spcPts val="1305"/>
              </a:spcBef>
            </a:pPr>
            <a:r>
              <a:rPr sz="1800" b="1" spc="220" dirty="0"/>
              <a:t>SOUTH</a:t>
            </a:r>
            <a:r>
              <a:rPr sz="1800" b="1" spc="105" dirty="0"/>
              <a:t> </a:t>
            </a:r>
            <a:r>
              <a:rPr sz="1800" b="1" spc="254" dirty="0"/>
              <a:t>AMERICA</a:t>
            </a:r>
            <a:r>
              <a:rPr sz="1800" b="1" spc="105" dirty="0"/>
              <a:t> </a:t>
            </a:r>
            <a:r>
              <a:rPr sz="1800" b="1" spc="235" dirty="0"/>
              <a:t>EESE</a:t>
            </a:r>
            <a:r>
              <a:rPr sz="1800" b="1" spc="105" dirty="0"/>
              <a:t> </a:t>
            </a:r>
            <a:r>
              <a:rPr sz="1800" b="1" spc="195" dirty="0"/>
              <a:t>INTERN</a:t>
            </a:r>
            <a:endParaRPr sz="1800" b="1" dirty="0"/>
          </a:p>
          <a:p>
            <a:pPr marL="385445" marR="5200015">
              <a:lnSpc>
                <a:spcPct val="114599"/>
              </a:lnSpc>
              <a:spcBef>
                <a:spcPts val="690"/>
              </a:spcBef>
              <a:tabLst>
                <a:tab pos="4510405" algn="l"/>
              </a:tabLst>
            </a:pPr>
            <a:r>
              <a:rPr sz="1800" spc="90" dirty="0">
                <a:latin typeface="Microsoft Sans Serif"/>
                <a:cs typeface="Microsoft Sans Serif"/>
              </a:rPr>
              <a:t>Support</a:t>
            </a:r>
            <a:r>
              <a:rPr sz="1800" spc="195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to</a:t>
            </a:r>
            <a:r>
              <a:rPr sz="1800" spc="195" dirty="0">
                <a:latin typeface="Microsoft Sans Serif"/>
                <a:cs typeface="Microsoft Sans Serif"/>
              </a:rPr>
              <a:t> </a:t>
            </a:r>
            <a:r>
              <a:rPr sz="1800" spc="80" dirty="0">
                <a:latin typeface="Microsoft Sans Serif"/>
                <a:cs typeface="Microsoft Sans Serif"/>
              </a:rPr>
              <a:t>the</a:t>
            </a:r>
            <a:r>
              <a:rPr sz="1800" spc="195" dirty="0">
                <a:latin typeface="Microsoft Sans Serif"/>
                <a:cs typeface="Microsoft Sans Serif"/>
              </a:rPr>
              <a:t> </a:t>
            </a:r>
            <a:r>
              <a:rPr sz="1800" spc="75" dirty="0">
                <a:latin typeface="Microsoft Sans Serif"/>
                <a:cs typeface="Microsoft Sans Serif"/>
              </a:rPr>
              <a:t>South</a:t>
            </a:r>
            <a:r>
              <a:rPr sz="1800" spc="195" dirty="0">
                <a:latin typeface="Microsoft Sans Serif"/>
                <a:cs typeface="Microsoft Sans Serif"/>
              </a:rPr>
              <a:t> </a:t>
            </a:r>
            <a:r>
              <a:rPr sz="1800" spc="80" dirty="0">
                <a:latin typeface="Microsoft Sans Serif"/>
                <a:cs typeface="Microsoft Sans Serif"/>
              </a:rPr>
              <a:t>America</a:t>
            </a:r>
            <a:r>
              <a:rPr sz="1800" spc="195" dirty="0">
                <a:latin typeface="Microsoft Sans Serif"/>
                <a:cs typeface="Microsoft Sans Serif"/>
              </a:rPr>
              <a:t> </a:t>
            </a:r>
            <a:r>
              <a:rPr sz="1800" spc="90" dirty="0">
                <a:latin typeface="Microsoft Sans Serif"/>
                <a:cs typeface="Microsoft Sans Serif"/>
              </a:rPr>
              <a:t>Product</a:t>
            </a:r>
            <a:r>
              <a:rPr sz="1800" spc="195" dirty="0">
                <a:latin typeface="Microsoft Sans Serif"/>
                <a:cs typeface="Microsoft Sans Serif"/>
              </a:rPr>
              <a:t> </a:t>
            </a:r>
            <a:r>
              <a:rPr sz="1800" spc="90" dirty="0">
                <a:latin typeface="Microsoft Sans Serif"/>
                <a:cs typeface="Microsoft Sans Serif"/>
              </a:rPr>
              <a:t>Development</a:t>
            </a:r>
            <a:r>
              <a:rPr sz="1800" spc="19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Team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100" dirty="0">
                <a:latin typeface="Microsoft Sans Serif"/>
                <a:cs typeface="Microsoft Sans Serif"/>
              </a:rPr>
              <a:t>Audio</a:t>
            </a:r>
            <a:r>
              <a:rPr sz="1800" spc="204" dirty="0">
                <a:latin typeface="Microsoft Sans Serif"/>
                <a:cs typeface="Microsoft Sans Serif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System</a:t>
            </a:r>
            <a:r>
              <a:rPr sz="1800" spc="204" dirty="0">
                <a:latin typeface="Microsoft Sans Serif"/>
                <a:cs typeface="Microsoft Sans Serif"/>
              </a:rPr>
              <a:t> </a:t>
            </a:r>
            <a:r>
              <a:rPr sz="1800" spc="95" dirty="0">
                <a:latin typeface="Microsoft Sans Serif"/>
                <a:cs typeface="Microsoft Sans Serif"/>
              </a:rPr>
              <a:t>Improvement</a:t>
            </a:r>
            <a:r>
              <a:rPr sz="1800" spc="210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project	</a:t>
            </a:r>
            <a:r>
              <a:rPr sz="1800" spc="50" dirty="0">
                <a:latin typeface="Microsoft Sans Serif"/>
                <a:cs typeface="Microsoft Sans Serif"/>
              </a:rPr>
              <a:t>in</a:t>
            </a:r>
            <a:r>
              <a:rPr sz="1800" spc="185" dirty="0">
                <a:latin typeface="Microsoft Sans Serif"/>
                <a:cs typeface="Microsoft Sans Serif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Troller</a:t>
            </a:r>
            <a:r>
              <a:rPr sz="1800" spc="18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Vehicle</a:t>
            </a:r>
            <a:endParaRPr sz="1800" dirty="0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33875" y="2870866"/>
            <a:ext cx="2088514" cy="128270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415"/>
              </a:spcBef>
            </a:pPr>
            <a:r>
              <a:rPr sz="1800" spc="250" dirty="0">
                <a:solidFill>
                  <a:srgbClr val="253446"/>
                </a:solidFill>
                <a:latin typeface="Tahoma"/>
                <a:cs typeface="Tahoma"/>
              </a:rPr>
              <a:t>Ago</a:t>
            </a:r>
            <a:r>
              <a:rPr sz="1800" spc="70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800" spc="110" dirty="0">
                <a:solidFill>
                  <a:srgbClr val="253446"/>
                </a:solidFill>
                <a:latin typeface="Tahoma"/>
                <a:cs typeface="Tahoma"/>
              </a:rPr>
              <a:t>2021</a:t>
            </a:r>
            <a:r>
              <a:rPr sz="1800" spc="75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253446"/>
                </a:solidFill>
                <a:latin typeface="Tahoma"/>
                <a:cs typeface="Tahoma"/>
              </a:rPr>
              <a:t>-</a:t>
            </a:r>
            <a:endParaRPr sz="180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315"/>
              </a:spcBef>
            </a:pPr>
            <a:r>
              <a:rPr sz="1800" spc="215" dirty="0">
                <a:solidFill>
                  <a:srgbClr val="253446"/>
                </a:solidFill>
                <a:latin typeface="Tahoma"/>
                <a:cs typeface="Tahoma"/>
              </a:rPr>
              <a:t>Current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b="1" spc="-100" dirty="0">
                <a:solidFill>
                  <a:srgbClr val="253446"/>
                </a:solidFill>
                <a:latin typeface="Tahoma"/>
                <a:cs typeface="Tahoma"/>
              </a:rPr>
              <a:t>GI</a:t>
            </a:r>
            <a:r>
              <a:rPr sz="1800" b="1" spc="75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800" b="1" spc="114" dirty="0">
                <a:solidFill>
                  <a:srgbClr val="253446"/>
                </a:solidFill>
                <a:latin typeface="Tahoma"/>
                <a:cs typeface="Tahoma"/>
              </a:rPr>
              <a:t>Group</a:t>
            </a:r>
            <a:r>
              <a:rPr sz="1800" b="1" spc="75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800" b="1" spc="-10" dirty="0">
                <a:solidFill>
                  <a:srgbClr val="253446"/>
                </a:solidFill>
                <a:latin typeface="Tahoma"/>
                <a:cs typeface="Tahoma"/>
              </a:rPr>
              <a:t>@</a:t>
            </a:r>
            <a:r>
              <a:rPr sz="1800" b="1" spc="80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800" b="1" spc="120" dirty="0">
                <a:solidFill>
                  <a:srgbClr val="253446"/>
                </a:solidFill>
                <a:latin typeface="Tahoma"/>
                <a:cs typeface="Tahoma"/>
              </a:rPr>
              <a:t>Ford</a:t>
            </a:r>
            <a:endParaRPr sz="1800">
              <a:latin typeface="Tahoma"/>
              <a:cs typeface="Tahoma"/>
            </a:endParaRPr>
          </a:p>
          <a:p>
            <a:pPr marR="71755" algn="r">
              <a:lnSpc>
                <a:spcPct val="100000"/>
              </a:lnSpc>
              <a:spcBef>
                <a:spcPts val="315"/>
              </a:spcBef>
            </a:pPr>
            <a:r>
              <a:rPr sz="1800" b="1" spc="145" dirty="0">
                <a:solidFill>
                  <a:srgbClr val="253446"/>
                </a:solidFill>
                <a:latin typeface="Tahoma"/>
                <a:cs typeface="Tahoma"/>
              </a:rPr>
              <a:t>Company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4304" y="2601969"/>
            <a:ext cx="1988820" cy="737552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8415" marR="246379">
              <a:lnSpc>
                <a:spcPts val="1580"/>
              </a:lnSpc>
              <a:spcBef>
                <a:spcPts val="335"/>
              </a:spcBef>
            </a:pPr>
            <a:r>
              <a:rPr sz="1500" b="1" spc="30" dirty="0">
                <a:solidFill>
                  <a:srgbClr val="253446"/>
                </a:solidFill>
                <a:latin typeface="Tahoma"/>
                <a:cs typeface="Tahoma"/>
              </a:rPr>
              <a:t>P</a:t>
            </a:r>
            <a:r>
              <a:rPr sz="1500" b="1" spc="-140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500" b="1" spc="-5" dirty="0">
                <a:solidFill>
                  <a:srgbClr val="253446"/>
                </a:solidFill>
                <a:latin typeface="Tahoma"/>
                <a:cs typeface="Tahoma"/>
              </a:rPr>
              <a:t>R</a:t>
            </a:r>
            <a:r>
              <a:rPr sz="1500" b="1" spc="-140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500" b="1" spc="50" dirty="0">
                <a:solidFill>
                  <a:srgbClr val="253446"/>
                </a:solidFill>
                <a:latin typeface="Tahoma"/>
                <a:cs typeface="Tahoma"/>
              </a:rPr>
              <a:t>O</a:t>
            </a:r>
            <a:r>
              <a:rPr sz="1500" b="1" spc="-140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500" b="1" spc="-5" dirty="0">
                <a:solidFill>
                  <a:srgbClr val="253446"/>
                </a:solidFill>
                <a:latin typeface="Tahoma"/>
                <a:cs typeface="Tahoma"/>
              </a:rPr>
              <a:t>G</a:t>
            </a:r>
            <a:r>
              <a:rPr sz="1500" b="1" spc="-140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500" b="1" spc="-5" dirty="0">
                <a:solidFill>
                  <a:srgbClr val="253446"/>
                </a:solidFill>
                <a:latin typeface="Tahoma"/>
                <a:cs typeface="Tahoma"/>
              </a:rPr>
              <a:t>R</a:t>
            </a:r>
            <a:r>
              <a:rPr sz="1500" b="1" spc="-140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500" b="1" spc="125" dirty="0">
                <a:solidFill>
                  <a:srgbClr val="253446"/>
                </a:solidFill>
                <a:latin typeface="Tahoma"/>
                <a:cs typeface="Tahoma"/>
              </a:rPr>
              <a:t>A</a:t>
            </a:r>
            <a:r>
              <a:rPr sz="1500" b="1" spc="-140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500" b="1" spc="25" dirty="0">
                <a:solidFill>
                  <a:srgbClr val="253446"/>
                </a:solidFill>
                <a:latin typeface="Tahoma"/>
                <a:cs typeface="Tahoma"/>
              </a:rPr>
              <a:t>M</a:t>
            </a:r>
            <a:r>
              <a:rPr sz="1500" b="1" spc="-140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500" b="1" spc="-250" dirty="0">
                <a:solidFill>
                  <a:srgbClr val="253446"/>
                </a:solidFill>
                <a:latin typeface="Tahoma"/>
                <a:cs typeface="Tahoma"/>
              </a:rPr>
              <a:t>I</a:t>
            </a:r>
            <a:r>
              <a:rPr sz="1500" b="1" spc="-140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500" b="1" spc="20" dirty="0">
                <a:solidFill>
                  <a:srgbClr val="253446"/>
                </a:solidFill>
                <a:latin typeface="Tahoma"/>
                <a:cs typeface="Tahoma"/>
              </a:rPr>
              <a:t>N</a:t>
            </a:r>
            <a:r>
              <a:rPr sz="1500" b="1" spc="-140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500" b="1" spc="-5" dirty="0">
                <a:solidFill>
                  <a:srgbClr val="253446"/>
                </a:solidFill>
                <a:latin typeface="Tahoma"/>
                <a:cs typeface="Tahoma"/>
              </a:rPr>
              <a:t>G  </a:t>
            </a:r>
            <a:r>
              <a:rPr sz="1500" b="1" spc="-20" dirty="0">
                <a:solidFill>
                  <a:srgbClr val="253446"/>
                </a:solidFill>
                <a:latin typeface="Tahoma"/>
                <a:cs typeface="Tahoma"/>
              </a:rPr>
              <a:t>L</a:t>
            </a:r>
            <a:r>
              <a:rPr sz="1500" b="1" spc="-140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500" b="1" spc="125" dirty="0">
                <a:solidFill>
                  <a:srgbClr val="253446"/>
                </a:solidFill>
                <a:latin typeface="Tahoma"/>
                <a:cs typeface="Tahoma"/>
              </a:rPr>
              <a:t>A</a:t>
            </a:r>
            <a:r>
              <a:rPr sz="1500" b="1" spc="-140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500" b="1" spc="20" dirty="0">
                <a:solidFill>
                  <a:srgbClr val="253446"/>
                </a:solidFill>
                <a:latin typeface="Tahoma"/>
                <a:cs typeface="Tahoma"/>
              </a:rPr>
              <a:t>N</a:t>
            </a:r>
            <a:r>
              <a:rPr sz="1500" b="1" spc="-140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500" b="1" spc="-5" dirty="0">
                <a:solidFill>
                  <a:srgbClr val="253446"/>
                </a:solidFill>
                <a:latin typeface="Tahoma"/>
                <a:cs typeface="Tahoma"/>
              </a:rPr>
              <a:t>G</a:t>
            </a:r>
            <a:r>
              <a:rPr sz="1500" b="1" spc="-140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500" b="1" spc="25" dirty="0">
                <a:solidFill>
                  <a:srgbClr val="253446"/>
                </a:solidFill>
                <a:latin typeface="Tahoma"/>
                <a:cs typeface="Tahoma"/>
              </a:rPr>
              <a:t>U</a:t>
            </a:r>
            <a:r>
              <a:rPr sz="1500" b="1" spc="-140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500" b="1" spc="125" dirty="0">
                <a:solidFill>
                  <a:srgbClr val="253446"/>
                </a:solidFill>
                <a:latin typeface="Tahoma"/>
                <a:cs typeface="Tahoma"/>
              </a:rPr>
              <a:t>A</a:t>
            </a:r>
            <a:r>
              <a:rPr sz="1500" b="1" spc="-140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500" b="1" spc="-5" dirty="0">
                <a:solidFill>
                  <a:srgbClr val="253446"/>
                </a:solidFill>
                <a:latin typeface="Tahoma"/>
                <a:cs typeface="Tahoma"/>
              </a:rPr>
              <a:t>G</a:t>
            </a:r>
            <a:r>
              <a:rPr sz="1500" b="1" spc="-140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500" b="1" spc="85" dirty="0">
                <a:solidFill>
                  <a:srgbClr val="253446"/>
                </a:solidFill>
                <a:latin typeface="Tahoma"/>
                <a:cs typeface="Tahoma"/>
              </a:rPr>
              <a:t>E</a:t>
            </a:r>
            <a:r>
              <a:rPr sz="1500" b="1" spc="-140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500" b="1" spc="15" dirty="0">
                <a:solidFill>
                  <a:srgbClr val="253446"/>
                </a:solidFill>
                <a:latin typeface="Tahoma"/>
                <a:cs typeface="Tahoma"/>
              </a:rPr>
              <a:t>S</a:t>
            </a:r>
            <a:endParaRPr sz="1500" dirty="0">
              <a:latin typeface="Tahoma"/>
              <a:cs typeface="Tahoma"/>
            </a:endParaRPr>
          </a:p>
          <a:p>
            <a:pPr marL="12700" marR="898525">
              <a:lnSpc>
                <a:spcPct val="113999"/>
              </a:lnSpc>
              <a:spcBef>
                <a:spcPts val="75"/>
              </a:spcBef>
            </a:pPr>
            <a:r>
              <a:rPr sz="1700" spc="90" dirty="0">
                <a:solidFill>
                  <a:srgbClr val="253446"/>
                </a:solidFill>
                <a:latin typeface="Microsoft Sans Serif"/>
                <a:cs typeface="Microsoft Sans Serif"/>
              </a:rPr>
              <a:t>Python </a:t>
            </a:r>
            <a:r>
              <a:rPr sz="1700" spc="9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700" spc="-225" dirty="0">
                <a:solidFill>
                  <a:srgbClr val="253446"/>
                </a:solidFill>
                <a:latin typeface="Microsoft Sans Serif"/>
                <a:cs typeface="Microsoft Sans Serif"/>
              </a:rPr>
              <a:t>J</a:t>
            </a:r>
            <a:r>
              <a:rPr sz="1700" spc="45" dirty="0">
                <a:solidFill>
                  <a:srgbClr val="253446"/>
                </a:solidFill>
                <a:latin typeface="Microsoft Sans Serif"/>
                <a:cs typeface="Microsoft Sans Serif"/>
              </a:rPr>
              <a:t>a</a:t>
            </a:r>
            <a:r>
              <a:rPr sz="1700" spc="114" dirty="0">
                <a:solidFill>
                  <a:srgbClr val="253446"/>
                </a:solidFill>
                <a:latin typeface="Microsoft Sans Serif"/>
                <a:cs typeface="Microsoft Sans Serif"/>
              </a:rPr>
              <a:t>v</a:t>
            </a:r>
            <a:r>
              <a:rPr sz="1700" spc="45" dirty="0">
                <a:solidFill>
                  <a:srgbClr val="253446"/>
                </a:solidFill>
                <a:latin typeface="Microsoft Sans Serif"/>
                <a:cs typeface="Microsoft Sans Serif"/>
              </a:rPr>
              <a:t>a</a:t>
            </a:r>
            <a:r>
              <a:rPr sz="1700" spc="-5" dirty="0">
                <a:solidFill>
                  <a:srgbClr val="253446"/>
                </a:solidFill>
                <a:latin typeface="Microsoft Sans Serif"/>
                <a:cs typeface="Microsoft Sans Serif"/>
              </a:rPr>
              <a:t>S</a:t>
            </a:r>
            <a:r>
              <a:rPr sz="1700" spc="55" dirty="0">
                <a:solidFill>
                  <a:srgbClr val="253446"/>
                </a:solidFill>
                <a:latin typeface="Microsoft Sans Serif"/>
                <a:cs typeface="Microsoft Sans Serif"/>
              </a:rPr>
              <a:t>c</a:t>
            </a:r>
            <a:r>
              <a:rPr sz="1700" spc="110" dirty="0">
                <a:solidFill>
                  <a:srgbClr val="253446"/>
                </a:solidFill>
                <a:latin typeface="Microsoft Sans Serif"/>
                <a:cs typeface="Microsoft Sans Serif"/>
              </a:rPr>
              <a:t>r</a:t>
            </a:r>
            <a:r>
              <a:rPr sz="1700" spc="85" dirty="0">
                <a:solidFill>
                  <a:srgbClr val="253446"/>
                </a:solidFill>
                <a:latin typeface="Microsoft Sans Serif"/>
                <a:cs typeface="Microsoft Sans Serif"/>
              </a:rPr>
              <a:t>i</a:t>
            </a:r>
            <a:r>
              <a:rPr sz="1700" spc="125" dirty="0">
                <a:solidFill>
                  <a:srgbClr val="253446"/>
                </a:solidFill>
                <a:latin typeface="Microsoft Sans Serif"/>
                <a:cs typeface="Microsoft Sans Serif"/>
              </a:rPr>
              <a:t>p</a:t>
            </a:r>
            <a:r>
              <a:rPr sz="1700" spc="80" dirty="0">
                <a:solidFill>
                  <a:srgbClr val="253446"/>
                </a:solidFill>
                <a:latin typeface="Microsoft Sans Serif"/>
                <a:cs typeface="Microsoft Sans Serif"/>
              </a:rPr>
              <a:t>t  </a:t>
            </a:r>
            <a:r>
              <a:rPr sz="1700" spc="55" dirty="0">
                <a:solidFill>
                  <a:srgbClr val="253446"/>
                </a:solidFill>
                <a:latin typeface="Microsoft Sans Serif"/>
                <a:cs typeface="Microsoft Sans Serif"/>
              </a:rPr>
              <a:t>Bash</a:t>
            </a:r>
            <a:endParaRPr sz="1700" dirty="0">
              <a:latin typeface="Microsoft Sans Serif"/>
              <a:cs typeface="Microsoft Sans Serif"/>
            </a:endParaRPr>
          </a:p>
          <a:p>
            <a:pPr marL="17145">
              <a:lnSpc>
                <a:spcPct val="100000"/>
              </a:lnSpc>
              <a:spcBef>
                <a:spcPts val="1095"/>
              </a:spcBef>
            </a:pPr>
            <a:r>
              <a:rPr sz="1500" b="1" spc="10" dirty="0">
                <a:solidFill>
                  <a:srgbClr val="253446"/>
                </a:solidFill>
                <a:latin typeface="Tahoma"/>
                <a:cs typeface="Tahoma"/>
              </a:rPr>
              <a:t>D</a:t>
            </a:r>
            <a:r>
              <a:rPr sz="1500" b="1" spc="-140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500" b="1" spc="85" dirty="0">
                <a:solidFill>
                  <a:srgbClr val="253446"/>
                </a:solidFill>
                <a:latin typeface="Tahoma"/>
                <a:cs typeface="Tahoma"/>
              </a:rPr>
              <a:t>E</a:t>
            </a:r>
            <a:r>
              <a:rPr sz="1500" b="1" spc="-140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500" b="1" spc="80" dirty="0">
                <a:solidFill>
                  <a:srgbClr val="253446"/>
                </a:solidFill>
                <a:latin typeface="Tahoma"/>
                <a:cs typeface="Tahoma"/>
              </a:rPr>
              <a:t>V</a:t>
            </a:r>
            <a:r>
              <a:rPr sz="1500" b="1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500" b="1" spc="65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500" b="1" spc="-5" dirty="0">
                <a:solidFill>
                  <a:srgbClr val="253446"/>
                </a:solidFill>
                <a:latin typeface="Tahoma"/>
                <a:cs typeface="Tahoma"/>
              </a:rPr>
              <a:t>T</a:t>
            </a:r>
            <a:r>
              <a:rPr sz="1500" b="1" spc="-140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500" b="1" spc="50" dirty="0">
                <a:solidFill>
                  <a:srgbClr val="253446"/>
                </a:solidFill>
                <a:latin typeface="Tahoma"/>
                <a:cs typeface="Tahoma"/>
              </a:rPr>
              <a:t>O</a:t>
            </a:r>
            <a:r>
              <a:rPr sz="1500" b="1" spc="-140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500" b="1" spc="50" dirty="0">
                <a:solidFill>
                  <a:srgbClr val="253446"/>
                </a:solidFill>
                <a:latin typeface="Tahoma"/>
                <a:cs typeface="Tahoma"/>
              </a:rPr>
              <a:t>O</a:t>
            </a:r>
            <a:r>
              <a:rPr sz="1500" b="1" spc="-140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500" b="1" spc="-20" dirty="0">
                <a:solidFill>
                  <a:srgbClr val="253446"/>
                </a:solidFill>
                <a:latin typeface="Tahoma"/>
                <a:cs typeface="Tahoma"/>
              </a:rPr>
              <a:t>L</a:t>
            </a:r>
            <a:r>
              <a:rPr sz="1500" b="1" spc="-140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500" b="1" spc="15" dirty="0">
                <a:solidFill>
                  <a:srgbClr val="253446"/>
                </a:solidFill>
                <a:latin typeface="Tahoma"/>
                <a:cs typeface="Tahoma"/>
              </a:rPr>
              <a:t>S</a:t>
            </a:r>
            <a:endParaRPr sz="1500" dirty="0">
              <a:latin typeface="Tahoma"/>
              <a:cs typeface="Tahoma"/>
            </a:endParaRPr>
          </a:p>
          <a:p>
            <a:pPr marL="12700" marR="890905">
              <a:lnSpc>
                <a:spcPct val="112500"/>
              </a:lnSpc>
              <a:spcBef>
                <a:spcPts val="150"/>
              </a:spcBef>
            </a:pPr>
            <a:r>
              <a:rPr sz="1500" spc="45" dirty="0">
                <a:solidFill>
                  <a:srgbClr val="253446"/>
                </a:solidFill>
                <a:latin typeface="Microsoft Sans Serif"/>
                <a:cs typeface="Microsoft Sans Serif"/>
              </a:rPr>
              <a:t>Git</a:t>
            </a:r>
            <a:r>
              <a:rPr sz="1500" spc="114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500" spc="-15" dirty="0">
                <a:solidFill>
                  <a:srgbClr val="253446"/>
                </a:solidFill>
                <a:latin typeface="Microsoft Sans Serif"/>
                <a:cs typeface="Microsoft Sans Serif"/>
              </a:rPr>
              <a:t>/</a:t>
            </a:r>
            <a:r>
              <a:rPr sz="1500" spc="12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500" spc="70" dirty="0">
                <a:solidFill>
                  <a:srgbClr val="253446"/>
                </a:solidFill>
                <a:latin typeface="Microsoft Sans Serif"/>
                <a:cs typeface="Microsoft Sans Serif"/>
              </a:rPr>
              <a:t>Github </a:t>
            </a:r>
            <a:r>
              <a:rPr sz="1500" spc="-38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500" spc="40" dirty="0">
                <a:solidFill>
                  <a:srgbClr val="253446"/>
                </a:solidFill>
                <a:latin typeface="Microsoft Sans Serif"/>
                <a:cs typeface="Microsoft Sans Serif"/>
              </a:rPr>
              <a:t>Jupyter</a:t>
            </a:r>
            <a:r>
              <a:rPr sz="1500" spc="9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500" spc="35" dirty="0">
                <a:solidFill>
                  <a:srgbClr val="253446"/>
                </a:solidFill>
                <a:latin typeface="Microsoft Sans Serif"/>
                <a:cs typeface="Microsoft Sans Serif"/>
              </a:rPr>
              <a:t>Lab</a:t>
            </a:r>
            <a:endParaRPr sz="1500" dirty="0">
              <a:latin typeface="Microsoft Sans Serif"/>
              <a:cs typeface="Microsoft Sans Serif"/>
            </a:endParaRPr>
          </a:p>
          <a:p>
            <a:pPr marL="12700" marR="187325">
              <a:lnSpc>
                <a:spcPct val="112500"/>
              </a:lnSpc>
            </a:pPr>
            <a:r>
              <a:rPr sz="1500" spc="55" dirty="0">
                <a:solidFill>
                  <a:srgbClr val="253446"/>
                </a:solidFill>
                <a:latin typeface="Microsoft Sans Serif"/>
                <a:cs typeface="Microsoft Sans Serif"/>
              </a:rPr>
              <a:t>Visual</a:t>
            </a:r>
            <a:r>
              <a:rPr sz="1500" spc="12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500" spc="35" dirty="0">
                <a:solidFill>
                  <a:srgbClr val="253446"/>
                </a:solidFill>
                <a:latin typeface="Microsoft Sans Serif"/>
                <a:cs typeface="Microsoft Sans Serif"/>
              </a:rPr>
              <a:t>Code</a:t>
            </a:r>
            <a:r>
              <a:rPr sz="1500" spc="12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500" spc="65" dirty="0">
                <a:solidFill>
                  <a:srgbClr val="253446"/>
                </a:solidFill>
                <a:latin typeface="Microsoft Sans Serif"/>
                <a:cs typeface="Microsoft Sans Serif"/>
              </a:rPr>
              <a:t>Studio </a:t>
            </a:r>
            <a:r>
              <a:rPr sz="1500" spc="-38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500" spc="50" dirty="0">
                <a:solidFill>
                  <a:srgbClr val="253446"/>
                </a:solidFill>
                <a:latin typeface="Microsoft Sans Serif"/>
                <a:cs typeface="Microsoft Sans Serif"/>
              </a:rPr>
              <a:t>SonarQube</a:t>
            </a:r>
            <a:endParaRPr sz="1500" dirty="0">
              <a:latin typeface="Microsoft Sans Serif"/>
              <a:cs typeface="Microsoft Sans Serif"/>
            </a:endParaRPr>
          </a:p>
          <a:p>
            <a:pPr marL="12700" marR="1320165">
              <a:lnSpc>
                <a:spcPct val="112500"/>
              </a:lnSpc>
            </a:pPr>
            <a:r>
              <a:rPr sz="1500" spc="95" dirty="0">
                <a:solidFill>
                  <a:srgbClr val="253446"/>
                </a:solidFill>
                <a:latin typeface="Microsoft Sans Serif"/>
                <a:cs typeface="Microsoft Sans Serif"/>
              </a:rPr>
              <a:t>D</a:t>
            </a:r>
            <a:r>
              <a:rPr sz="1500" spc="65" dirty="0">
                <a:solidFill>
                  <a:srgbClr val="253446"/>
                </a:solidFill>
                <a:latin typeface="Microsoft Sans Serif"/>
                <a:cs typeface="Microsoft Sans Serif"/>
              </a:rPr>
              <a:t>o</a:t>
            </a:r>
            <a:r>
              <a:rPr sz="1500" spc="45" dirty="0">
                <a:solidFill>
                  <a:srgbClr val="253446"/>
                </a:solidFill>
                <a:latin typeface="Microsoft Sans Serif"/>
                <a:cs typeface="Microsoft Sans Serif"/>
              </a:rPr>
              <a:t>c</a:t>
            </a:r>
            <a:r>
              <a:rPr sz="1500" spc="60" dirty="0">
                <a:solidFill>
                  <a:srgbClr val="253446"/>
                </a:solidFill>
                <a:latin typeface="Microsoft Sans Serif"/>
                <a:cs typeface="Microsoft Sans Serif"/>
              </a:rPr>
              <a:t>k</a:t>
            </a:r>
            <a:r>
              <a:rPr sz="1500" spc="35" dirty="0">
                <a:solidFill>
                  <a:srgbClr val="253446"/>
                </a:solidFill>
                <a:latin typeface="Microsoft Sans Serif"/>
                <a:cs typeface="Microsoft Sans Serif"/>
              </a:rPr>
              <a:t>e</a:t>
            </a:r>
            <a:r>
              <a:rPr sz="1500" spc="5" dirty="0">
                <a:solidFill>
                  <a:srgbClr val="253446"/>
                </a:solidFill>
                <a:latin typeface="Microsoft Sans Serif"/>
                <a:cs typeface="Microsoft Sans Serif"/>
              </a:rPr>
              <a:t>r  </a:t>
            </a:r>
            <a:r>
              <a:rPr sz="1500" spc="25" dirty="0">
                <a:solidFill>
                  <a:srgbClr val="253446"/>
                </a:solidFill>
                <a:latin typeface="Microsoft Sans Serif"/>
                <a:cs typeface="Microsoft Sans Serif"/>
              </a:rPr>
              <a:t>Flask</a:t>
            </a:r>
            <a:endParaRPr sz="1500" dirty="0">
              <a:latin typeface="Microsoft Sans Serif"/>
              <a:cs typeface="Microsoft Sans Serif"/>
            </a:endParaRPr>
          </a:p>
          <a:p>
            <a:pPr marL="17780">
              <a:lnSpc>
                <a:spcPts val="1689"/>
              </a:lnSpc>
              <a:spcBef>
                <a:spcPts val="345"/>
              </a:spcBef>
            </a:pPr>
            <a:r>
              <a:rPr sz="1500" b="1" spc="125" dirty="0">
                <a:solidFill>
                  <a:srgbClr val="253446"/>
                </a:solidFill>
                <a:latin typeface="Tahoma"/>
                <a:cs typeface="Tahoma"/>
              </a:rPr>
              <a:t>A</a:t>
            </a:r>
            <a:r>
              <a:rPr sz="1500" b="1" spc="-140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500" b="1" spc="-250" dirty="0">
                <a:solidFill>
                  <a:srgbClr val="253446"/>
                </a:solidFill>
                <a:latin typeface="Tahoma"/>
                <a:cs typeface="Tahoma"/>
              </a:rPr>
              <a:t>I</a:t>
            </a:r>
            <a:r>
              <a:rPr sz="1500" b="1" spc="-140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500" b="1" spc="-340" dirty="0">
                <a:solidFill>
                  <a:srgbClr val="253446"/>
                </a:solidFill>
                <a:latin typeface="Tahoma"/>
                <a:cs typeface="Tahoma"/>
              </a:rPr>
              <a:t>/</a:t>
            </a:r>
            <a:r>
              <a:rPr sz="1500" b="1" spc="-140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500" b="1" spc="25" dirty="0">
                <a:solidFill>
                  <a:srgbClr val="253446"/>
                </a:solidFill>
                <a:latin typeface="Tahoma"/>
                <a:cs typeface="Tahoma"/>
              </a:rPr>
              <a:t>M</a:t>
            </a:r>
            <a:r>
              <a:rPr sz="1500" b="1" spc="-140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500" b="1" spc="-20" dirty="0">
                <a:solidFill>
                  <a:srgbClr val="253446"/>
                </a:solidFill>
                <a:latin typeface="Tahoma"/>
                <a:cs typeface="Tahoma"/>
              </a:rPr>
              <a:t>L</a:t>
            </a:r>
            <a:endParaRPr sz="1500" dirty="0">
              <a:latin typeface="Tahoma"/>
              <a:cs typeface="Tahoma"/>
            </a:endParaRPr>
          </a:p>
          <a:p>
            <a:pPr marL="17780">
              <a:lnSpc>
                <a:spcPts val="1689"/>
              </a:lnSpc>
            </a:pPr>
            <a:r>
              <a:rPr sz="1500" b="1" spc="30" dirty="0">
                <a:solidFill>
                  <a:srgbClr val="253446"/>
                </a:solidFill>
                <a:latin typeface="Tahoma"/>
                <a:cs typeface="Tahoma"/>
              </a:rPr>
              <a:t>F</a:t>
            </a:r>
            <a:r>
              <a:rPr sz="1500" b="1" spc="-140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500" b="1" spc="-5" dirty="0">
                <a:solidFill>
                  <a:srgbClr val="253446"/>
                </a:solidFill>
                <a:latin typeface="Tahoma"/>
                <a:cs typeface="Tahoma"/>
              </a:rPr>
              <a:t>R</a:t>
            </a:r>
            <a:r>
              <a:rPr sz="1500" b="1" spc="-140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500" b="1" spc="125" dirty="0">
                <a:solidFill>
                  <a:srgbClr val="253446"/>
                </a:solidFill>
                <a:latin typeface="Tahoma"/>
                <a:cs typeface="Tahoma"/>
              </a:rPr>
              <a:t>A</a:t>
            </a:r>
            <a:r>
              <a:rPr sz="1500" b="1" spc="-140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500" b="1" spc="25" dirty="0">
                <a:solidFill>
                  <a:srgbClr val="253446"/>
                </a:solidFill>
                <a:latin typeface="Tahoma"/>
                <a:cs typeface="Tahoma"/>
              </a:rPr>
              <a:t>M</a:t>
            </a:r>
            <a:r>
              <a:rPr sz="1500" b="1" spc="-140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500" b="1" spc="85" dirty="0">
                <a:solidFill>
                  <a:srgbClr val="253446"/>
                </a:solidFill>
                <a:latin typeface="Tahoma"/>
                <a:cs typeface="Tahoma"/>
              </a:rPr>
              <a:t>E</a:t>
            </a:r>
            <a:r>
              <a:rPr sz="1500" b="1" spc="-140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500" b="1" spc="75" dirty="0">
                <a:solidFill>
                  <a:srgbClr val="253446"/>
                </a:solidFill>
                <a:latin typeface="Tahoma"/>
                <a:cs typeface="Tahoma"/>
              </a:rPr>
              <a:t>W</a:t>
            </a:r>
            <a:r>
              <a:rPr sz="1500" b="1" spc="-140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500" b="1" spc="50" dirty="0">
                <a:solidFill>
                  <a:srgbClr val="253446"/>
                </a:solidFill>
                <a:latin typeface="Tahoma"/>
                <a:cs typeface="Tahoma"/>
              </a:rPr>
              <a:t>O</a:t>
            </a:r>
            <a:r>
              <a:rPr sz="1500" b="1" spc="-140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500" b="1" spc="-5" dirty="0">
                <a:solidFill>
                  <a:srgbClr val="253446"/>
                </a:solidFill>
                <a:latin typeface="Tahoma"/>
                <a:cs typeface="Tahoma"/>
              </a:rPr>
              <a:t>R</a:t>
            </a:r>
            <a:r>
              <a:rPr sz="1500" b="1" spc="-140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500" b="1" spc="75" dirty="0">
                <a:solidFill>
                  <a:srgbClr val="253446"/>
                </a:solidFill>
                <a:latin typeface="Tahoma"/>
                <a:cs typeface="Tahoma"/>
              </a:rPr>
              <a:t>K</a:t>
            </a:r>
            <a:r>
              <a:rPr sz="1500" b="1" spc="-140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500" b="1" spc="15" dirty="0">
                <a:solidFill>
                  <a:srgbClr val="253446"/>
                </a:solidFill>
                <a:latin typeface="Tahoma"/>
                <a:cs typeface="Tahoma"/>
              </a:rPr>
              <a:t>S</a:t>
            </a:r>
            <a:endParaRPr sz="1500" dirty="0">
              <a:latin typeface="Tahoma"/>
              <a:cs typeface="Tahoma"/>
            </a:endParaRPr>
          </a:p>
          <a:p>
            <a:pPr marL="12700" marR="327660">
              <a:lnSpc>
                <a:spcPct val="116700"/>
              </a:lnSpc>
              <a:spcBef>
                <a:spcPts val="75"/>
              </a:spcBef>
            </a:pPr>
            <a:r>
              <a:rPr sz="1500" spc="75" dirty="0">
                <a:solidFill>
                  <a:srgbClr val="253446"/>
                </a:solidFill>
                <a:latin typeface="Microsoft Sans Serif"/>
                <a:cs typeface="Microsoft Sans Serif"/>
              </a:rPr>
              <a:t>Pytorch </a:t>
            </a:r>
            <a:r>
              <a:rPr sz="1500" spc="8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500" spc="55" dirty="0">
                <a:solidFill>
                  <a:srgbClr val="253446"/>
                </a:solidFill>
                <a:latin typeface="Microsoft Sans Serif"/>
                <a:cs typeface="Microsoft Sans Serif"/>
              </a:rPr>
              <a:t>T</a:t>
            </a:r>
            <a:r>
              <a:rPr sz="1500" spc="40" dirty="0">
                <a:solidFill>
                  <a:srgbClr val="253446"/>
                </a:solidFill>
                <a:latin typeface="Microsoft Sans Serif"/>
                <a:cs typeface="Microsoft Sans Serif"/>
              </a:rPr>
              <a:t>e</a:t>
            </a:r>
            <a:r>
              <a:rPr sz="1500" spc="95" dirty="0">
                <a:solidFill>
                  <a:srgbClr val="253446"/>
                </a:solidFill>
                <a:latin typeface="Microsoft Sans Serif"/>
                <a:cs typeface="Microsoft Sans Serif"/>
              </a:rPr>
              <a:t>n</a:t>
            </a:r>
            <a:r>
              <a:rPr sz="1500" spc="55" dirty="0">
                <a:solidFill>
                  <a:srgbClr val="253446"/>
                </a:solidFill>
                <a:latin typeface="Microsoft Sans Serif"/>
                <a:cs typeface="Microsoft Sans Serif"/>
              </a:rPr>
              <a:t>s</a:t>
            </a:r>
            <a:r>
              <a:rPr sz="1500" spc="70" dirty="0">
                <a:solidFill>
                  <a:srgbClr val="253446"/>
                </a:solidFill>
                <a:latin typeface="Microsoft Sans Serif"/>
                <a:cs typeface="Microsoft Sans Serif"/>
              </a:rPr>
              <a:t>o</a:t>
            </a:r>
            <a:r>
              <a:rPr sz="1500" spc="95" dirty="0">
                <a:solidFill>
                  <a:srgbClr val="253446"/>
                </a:solidFill>
                <a:latin typeface="Microsoft Sans Serif"/>
                <a:cs typeface="Microsoft Sans Serif"/>
              </a:rPr>
              <a:t>r</a:t>
            </a:r>
            <a:r>
              <a:rPr sz="1500" spc="145" dirty="0">
                <a:solidFill>
                  <a:srgbClr val="253446"/>
                </a:solidFill>
                <a:latin typeface="Microsoft Sans Serif"/>
                <a:cs typeface="Microsoft Sans Serif"/>
              </a:rPr>
              <a:t>f</a:t>
            </a:r>
            <a:r>
              <a:rPr sz="1500" spc="80" dirty="0">
                <a:solidFill>
                  <a:srgbClr val="253446"/>
                </a:solidFill>
                <a:latin typeface="Microsoft Sans Serif"/>
                <a:cs typeface="Microsoft Sans Serif"/>
              </a:rPr>
              <a:t>l</a:t>
            </a:r>
            <a:r>
              <a:rPr sz="1500" spc="70" dirty="0">
                <a:solidFill>
                  <a:srgbClr val="253446"/>
                </a:solidFill>
                <a:latin typeface="Microsoft Sans Serif"/>
                <a:cs typeface="Microsoft Sans Serif"/>
              </a:rPr>
              <a:t>o</a:t>
            </a:r>
            <a:r>
              <a:rPr sz="1500" spc="260" dirty="0">
                <a:solidFill>
                  <a:srgbClr val="253446"/>
                </a:solidFill>
                <a:latin typeface="Microsoft Sans Serif"/>
                <a:cs typeface="Microsoft Sans Serif"/>
              </a:rPr>
              <a:t>w</a:t>
            </a:r>
            <a:r>
              <a:rPr sz="1500" spc="75" dirty="0">
                <a:solidFill>
                  <a:srgbClr val="253446"/>
                </a:solidFill>
                <a:latin typeface="Microsoft Sans Serif"/>
                <a:cs typeface="Microsoft Sans Serif"/>
              </a:rPr>
              <a:t>/</a:t>
            </a:r>
            <a:r>
              <a:rPr sz="1500" spc="5" dirty="0">
                <a:solidFill>
                  <a:srgbClr val="253446"/>
                </a:solidFill>
                <a:latin typeface="Microsoft Sans Serif"/>
                <a:cs typeface="Microsoft Sans Serif"/>
              </a:rPr>
              <a:t>K</a:t>
            </a:r>
            <a:r>
              <a:rPr sz="1500" spc="40" dirty="0">
                <a:solidFill>
                  <a:srgbClr val="253446"/>
                </a:solidFill>
                <a:latin typeface="Microsoft Sans Serif"/>
                <a:cs typeface="Microsoft Sans Serif"/>
              </a:rPr>
              <a:t>e</a:t>
            </a:r>
            <a:r>
              <a:rPr sz="1500" spc="95" dirty="0">
                <a:solidFill>
                  <a:srgbClr val="253446"/>
                </a:solidFill>
                <a:latin typeface="Microsoft Sans Serif"/>
                <a:cs typeface="Microsoft Sans Serif"/>
              </a:rPr>
              <a:t>r</a:t>
            </a:r>
            <a:r>
              <a:rPr sz="1500" spc="40" dirty="0">
                <a:solidFill>
                  <a:srgbClr val="253446"/>
                </a:solidFill>
                <a:latin typeface="Microsoft Sans Serif"/>
                <a:cs typeface="Microsoft Sans Serif"/>
              </a:rPr>
              <a:t>a</a:t>
            </a:r>
            <a:r>
              <a:rPr sz="1500" spc="-25" dirty="0">
                <a:solidFill>
                  <a:srgbClr val="253446"/>
                </a:solidFill>
                <a:latin typeface="Microsoft Sans Serif"/>
                <a:cs typeface="Microsoft Sans Serif"/>
              </a:rPr>
              <a:t>s  </a:t>
            </a:r>
            <a:r>
              <a:rPr sz="1500" spc="70" dirty="0">
                <a:solidFill>
                  <a:srgbClr val="253446"/>
                </a:solidFill>
                <a:latin typeface="Microsoft Sans Serif"/>
                <a:cs typeface="Microsoft Sans Serif"/>
              </a:rPr>
              <a:t>OpenAI</a:t>
            </a:r>
            <a:r>
              <a:rPr sz="1500" spc="14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500" spc="40" dirty="0">
                <a:solidFill>
                  <a:srgbClr val="253446"/>
                </a:solidFill>
                <a:latin typeface="Microsoft Sans Serif"/>
                <a:cs typeface="Microsoft Sans Serif"/>
              </a:rPr>
              <a:t>Gym</a:t>
            </a:r>
            <a:endParaRPr sz="1500" dirty="0">
              <a:latin typeface="Microsoft Sans Serif"/>
              <a:cs typeface="Microsoft Sans Serif"/>
            </a:endParaRPr>
          </a:p>
          <a:p>
            <a:pPr marL="17780">
              <a:lnSpc>
                <a:spcPct val="100000"/>
              </a:lnSpc>
              <a:spcBef>
                <a:spcPts val="1760"/>
              </a:spcBef>
            </a:pPr>
            <a:r>
              <a:rPr sz="1500" b="1" spc="30" dirty="0">
                <a:solidFill>
                  <a:srgbClr val="253446"/>
                </a:solidFill>
                <a:latin typeface="Tahoma"/>
                <a:cs typeface="Tahoma"/>
              </a:rPr>
              <a:t>F</a:t>
            </a:r>
            <a:r>
              <a:rPr sz="1500" b="1" spc="-140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500" b="1" spc="50" dirty="0">
                <a:solidFill>
                  <a:srgbClr val="253446"/>
                </a:solidFill>
                <a:latin typeface="Tahoma"/>
                <a:cs typeface="Tahoma"/>
              </a:rPr>
              <a:t>O</a:t>
            </a:r>
            <a:r>
              <a:rPr sz="1500" b="1" spc="-140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500" b="1" spc="-5" dirty="0">
                <a:solidFill>
                  <a:srgbClr val="253446"/>
                </a:solidFill>
                <a:latin typeface="Tahoma"/>
                <a:cs typeface="Tahoma"/>
              </a:rPr>
              <a:t>R</a:t>
            </a:r>
            <a:r>
              <a:rPr sz="1500" b="1" spc="-140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500" b="1" spc="10" dirty="0">
                <a:solidFill>
                  <a:srgbClr val="253446"/>
                </a:solidFill>
                <a:latin typeface="Tahoma"/>
                <a:cs typeface="Tahoma"/>
              </a:rPr>
              <a:t>D</a:t>
            </a:r>
            <a:r>
              <a:rPr sz="1500" b="1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500" b="1" spc="65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500" b="1" spc="125" dirty="0">
                <a:solidFill>
                  <a:srgbClr val="253446"/>
                </a:solidFill>
                <a:latin typeface="Tahoma"/>
                <a:cs typeface="Tahoma"/>
              </a:rPr>
              <a:t>A</a:t>
            </a:r>
            <a:r>
              <a:rPr sz="1500" b="1" spc="-140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500" b="1" spc="-250" dirty="0">
                <a:solidFill>
                  <a:srgbClr val="253446"/>
                </a:solidFill>
                <a:latin typeface="Tahoma"/>
                <a:cs typeface="Tahoma"/>
              </a:rPr>
              <a:t>I</a:t>
            </a:r>
            <a:r>
              <a:rPr sz="1500" b="1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500" b="1" spc="65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500" b="1" spc="-5" dirty="0">
                <a:solidFill>
                  <a:srgbClr val="253446"/>
                </a:solidFill>
                <a:latin typeface="Tahoma"/>
                <a:cs typeface="Tahoma"/>
              </a:rPr>
              <a:t>T</a:t>
            </a:r>
            <a:r>
              <a:rPr sz="1500" b="1" spc="-140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500" b="1" spc="50" dirty="0">
                <a:solidFill>
                  <a:srgbClr val="253446"/>
                </a:solidFill>
                <a:latin typeface="Tahoma"/>
                <a:cs typeface="Tahoma"/>
              </a:rPr>
              <a:t>O</a:t>
            </a:r>
            <a:r>
              <a:rPr sz="1500" b="1" spc="-140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500" b="1" spc="50" dirty="0">
                <a:solidFill>
                  <a:srgbClr val="253446"/>
                </a:solidFill>
                <a:latin typeface="Tahoma"/>
                <a:cs typeface="Tahoma"/>
              </a:rPr>
              <a:t>O</a:t>
            </a:r>
            <a:r>
              <a:rPr sz="1500" b="1" spc="-140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500" b="1" spc="-20" dirty="0">
                <a:solidFill>
                  <a:srgbClr val="253446"/>
                </a:solidFill>
                <a:latin typeface="Tahoma"/>
                <a:cs typeface="Tahoma"/>
              </a:rPr>
              <a:t>L</a:t>
            </a:r>
            <a:r>
              <a:rPr sz="1500" b="1" spc="-140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500" b="1" spc="15" dirty="0">
                <a:solidFill>
                  <a:srgbClr val="253446"/>
                </a:solidFill>
                <a:latin typeface="Tahoma"/>
                <a:cs typeface="Tahoma"/>
              </a:rPr>
              <a:t>S</a:t>
            </a:r>
            <a:endParaRPr sz="1500" dirty="0">
              <a:latin typeface="Tahoma"/>
              <a:cs typeface="Tahoma"/>
            </a:endParaRPr>
          </a:p>
          <a:p>
            <a:pPr marL="12700" marR="428625" algn="just">
              <a:lnSpc>
                <a:spcPct val="116700"/>
              </a:lnSpc>
              <a:spcBef>
                <a:spcPts val="75"/>
              </a:spcBef>
            </a:pPr>
            <a:r>
              <a:rPr sz="1500" spc="85" dirty="0">
                <a:solidFill>
                  <a:srgbClr val="253446"/>
                </a:solidFill>
                <a:latin typeface="Microsoft Sans Serif"/>
                <a:cs typeface="Microsoft Sans Serif"/>
              </a:rPr>
              <a:t>High </a:t>
            </a:r>
            <a:r>
              <a:rPr sz="1500" spc="60" dirty="0">
                <a:solidFill>
                  <a:srgbClr val="253446"/>
                </a:solidFill>
                <a:latin typeface="Microsoft Sans Serif"/>
                <a:cs typeface="Microsoft Sans Serif"/>
              </a:rPr>
              <a:t>Processing </a:t>
            </a:r>
            <a:r>
              <a:rPr sz="1500" spc="-38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500" spc="75" dirty="0">
                <a:solidFill>
                  <a:srgbClr val="253446"/>
                </a:solidFill>
                <a:latin typeface="Microsoft Sans Serif"/>
                <a:cs typeface="Microsoft Sans Serif"/>
              </a:rPr>
              <a:t>Computer </a:t>
            </a:r>
            <a:r>
              <a:rPr sz="1500" spc="35" dirty="0">
                <a:solidFill>
                  <a:srgbClr val="253446"/>
                </a:solidFill>
                <a:latin typeface="Microsoft Sans Serif"/>
                <a:cs typeface="Microsoft Sans Serif"/>
              </a:rPr>
              <a:t>(HPC) </a:t>
            </a:r>
            <a:r>
              <a:rPr sz="1500" spc="-38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500" spc="70" dirty="0">
                <a:solidFill>
                  <a:srgbClr val="253446"/>
                </a:solidFill>
                <a:latin typeface="Microsoft Sans Serif"/>
                <a:cs typeface="Microsoft Sans Serif"/>
              </a:rPr>
              <a:t>Domino</a:t>
            </a:r>
            <a:endParaRPr sz="1500" dirty="0">
              <a:latin typeface="Microsoft Sans Serif"/>
              <a:cs typeface="Microsoft Sans Serif"/>
            </a:endParaRPr>
          </a:p>
          <a:p>
            <a:pPr marL="12700" marR="1030605">
              <a:lnSpc>
                <a:spcPct val="116700"/>
              </a:lnSpc>
            </a:pPr>
            <a:r>
              <a:rPr sz="1500" spc="70" dirty="0">
                <a:solidFill>
                  <a:srgbClr val="253446"/>
                </a:solidFill>
                <a:latin typeface="Microsoft Sans Serif"/>
                <a:cs typeface="Microsoft Sans Serif"/>
              </a:rPr>
              <a:t>Mach1 </a:t>
            </a:r>
            <a:r>
              <a:rPr sz="1500" spc="7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500" spc="100" dirty="0">
                <a:solidFill>
                  <a:srgbClr val="253446"/>
                </a:solidFill>
                <a:latin typeface="Microsoft Sans Serif"/>
                <a:cs typeface="Microsoft Sans Serif"/>
              </a:rPr>
              <a:t>D</a:t>
            </a:r>
            <a:r>
              <a:rPr sz="1500" spc="40" dirty="0">
                <a:solidFill>
                  <a:srgbClr val="253446"/>
                </a:solidFill>
                <a:latin typeface="Microsoft Sans Serif"/>
                <a:cs typeface="Microsoft Sans Serif"/>
              </a:rPr>
              <a:t>a</a:t>
            </a:r>
            <a:r>
              <a:rPr sz="1500" spc="160" dirty="0">
                <a:solidFill>
                  <a:srgbClr val="253446"/>
                </a:solidFill>
                <a:latin typeface="Microsoft Sans Serif"/>
                <a:cs typeface="Microsoft Sans Serif"/>
              </a:rPr>
              <a:t>t</a:t>
            </a:r>
            <a:r>
              <a:rPr sz="1500" spc="40" dirty="0">
                <a:solidFill>
                  <a:srgbClr val="253446"/>
                </a:solidFill>
                <a:latin typeface="Microsoft Sans Serif"/>
                <a:cs typeface="Microsoft Sans Serif"/>
              </a:rPr>
              <a:t>a</a:t>
            </a:r>
            <a:r>
              <a:rPr sz="1500" spc="95" dirty="0">
                <a:solidFill>
                  <a:srgbClr val="253446"/>
                </a:solidFill>
                <a:latin typeface="Microsoft Sans Serif"/>
                <a:cs typeface="Microsoft Sans Serif"/>
              </a:rPr>
              <a:t>r</a:t>
            </a:r>
            <a:r>
              <a:rPr sz="1500" spc="70" dirty="0">
                <a:solidFill>
                  <a:srgbClr val="253446"/>
                </a:solidFill>
                <a:latin typeface="Microsoft Sans Serif"/>
                <a:cs typeface="Microsoft Sans Serif"/>
              </a:rPr>
              <a:t>o</a:t>
            </a:r>
            <a:r>
              <a:rPr sz="1500" spc="114" dirty="0">
                <a:solidFill>
                  <a:srgbClr val="253446"/>
                </a:solidFill>
                <a:latin typeface="Microsoft Sans Serif"/>
                <a:cs typeface="Microsoft Sans Serif"/>
              </a:rPr>
              <a:t>b</a:t>
            </a:r>
            <a:r>
              <a:rPr sz="1500" spc="70" dirty="0">
                <a:solidFill>
                  <a:srgbClr val="253446"/>
                </a:solidFill>
                <a:latin typeface="Microsoft Sans Serif"/>
                <a:cs typeface="Microsoft Sans Serif"/>
              </a:rPr>
              <a:t>ot</a:t>
            </a:r>
            <a:endParaRPr sz="15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700" dirty="0">
              <a:latin typeface="Microsoft Sans Serif"/>
              <a:cs typeface="Microsoft Sans Serif"/>
            </a:endParaRPr>
          </a:p>
          <a:p>
            <a:pPr marL="17145">
              <a:lnSpc>
                <a:spcPct val="100000"/>
              </a:lnSpc>
            </a:pPr>
            <a:r>
              <a:rPr sz="1500" b="1" spc="-20" dirty="0">
                <a:solidFill>
                  <a:srgbClr val="253446"/>
                </a:solidFill>
                <a:latin typeface="Tahoma"/>
                <a:cs typeface="Tahoma"/>
              </a:rPr>
              <a:t>L</a:t>
            </a:r>
            <a:r>
              <a:rPr sz="1500" b="1" spc="-140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500" b="1" spc="125" dirty="0">
                <a:solidFill>
                  <a:srgbClr val="253446"/>
                </a:solidFill>
                <a:latin typeface="Tahoma"/>
                <a:cs typeface="Tahoma"/>
              </a:rPr>
              <a:t>A</a:t>
            </a:r>
            <a:r>
              <a:rPr sz="1500" b="1" spc="-140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500" b="1" spc="20" dirty="0">
                <a:solidFill>
                  <a:srgbClr val="253446"/>
                </a:solidFill>
                <a:latin typeface="Tahoma"/>
                <a:cs typeface="Tahoma"/>
              </a:rPr>
              <a:t>N</a:t>
            </a:r>
            <a:r>
              <a:rPr sz="1500" b="1" spc="-140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500" b="1" spc="-5" dirty="0">
                <a:solidFill>
                  <a:srgbClr val="253446"/>
                </a:solidFill>
                <a:latin typeface="Tahoma"/>
                <a:cs typeface="Tahoma"/>
              </a:rPr>
              <a:t>G</a:t>
            </a:r>
            <a:r>
              <a:rPr sz="1500" b="1" spc="-140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500" b="1" spc="25" dirty="0">
                <a:solidFill>
                  <a:srgbClr val="253446"/>
                </a:solidFill>
                <a:latin typeface="Tahoma"/>
                <a:cs typeface="Tahoma"/>
              </a:rPr>
              <a:t>U</a:t>
            </a:r>
            <a:r>
              <a:rPr sz="1500" b="1" spc="-140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500" b="1" spc="125" dirty="0">
                <a:solidFill>
                  <a:srgbClr val="253446"/>
                </a:solidFill>
                <a:latin typeface="Tahoma"/>
                <a:cs typeface="Tahoma"/>
              </a:rPr>
              <a:t>A</a:t>
            </a:r>
            <a:r>
              <a:rPr sz="1500" b="1" spc="-140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500" b="1" spc="-5" dirty="0">
                <a:solidFill>
                  <a:srgbClr val="253446"/>
                </a:solidFill>
                <a:latin typeface="Tahoma"/>
                <a:cs typeface="Tahoma"/>
              </a:rPr>
              <a:t>G</a:t>
            </a:r>
            <a:r>
              <a:rPr sz="1500" b="1" spc="-140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500" b="1" spc="85" dirty="0">
                <a:solidFill>
                  <a:srgbClr val="253446"/>
                </a:solidFill>
                <a:latin typeface="Tahoma"/>
                <a:cs typeface="Tahoma"/>
              </a:rPr>
              <a:t>E</a:t>
            </a:r>
            <a:r>
              <a:rPr sz="1500" b="1" spc="-140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500" b="1" spc="15" dirty="0">
                <a:solidFill>
                  <a:srgbClr val="253446"/>
                </a:solidFill>
                <a:latin typeface="Tahoma"/>
                <a:cs typeface="Tahoma"/>
              </a:rPr>
              <a:t>S</a:t>
            </a:r>
            <a:endParaRPr sz="1500" dirty="0">
              <a:latin typeface="Tahoma"/>
              <a:cs typeface="Tahoma"/>
            </a:endParaRPr>
          </a:p>
          <a:p>
            <a:pPr marL="12700" marR="198755">
              <a:lnSpc>
                <a:spcPct val="116700"/>
              </a:lnSpc>
              <a:spcBef>
                <a:spcPts val="75"/>
              </a:spcBef>
            </a:pPr>
            <a:r>
              <a:rPr sz="1500" spc="75" dirty="0">
                <a:solidFill>
                  <a:srgbClr val="253446"/>
                </a:solidFill>
                <a:latin typeface="Microsoft Sans Serif"/>
                <a:cs typeface="Microsoft Sans Serif"/>
              </a:rPr>
              <a:t>English-</a:t>
            </a:r>
            <a:r>
              <a:rPr sz="1500" spc="14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500" spc="40" dirty="0">
                <a:solidFill>
                  <a:srgbClr val="253446"/>
                </a:solidFill>
                <a:latin typeface="Microsoft Sans Serif"/>
                <a:cs typeface="Microsoft Sans Serif"/>
              </a:rPr>
              <a:t>C1</a:t>
            </a:r>
            <a:r>
              <a:rPr sz="1500" spc="14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500" spc="45" dirty="0">
                <a:solidFill>
                  <a:srgbClr val="253446"/>
                </a:solidFill>
                <a:latin typeface="Microsoft Sans Serif"/>
                <a:cs typeface="Microsoft Sans Serif"/>
              </a:rPr>
              <a:t>Level </a:t>
            </a:r>
            <a:r>
              <a:rPr sz="1500" spc="50" dirty="0">
                <a:solidFill>
                  <a:srgbClr val="253446"/>
                </a:solidFill>
                <a:latin typeface="Microsoft Sans Serif"/>
                <a:cs typeface="Microsoft Sans Serif"/>
              </a:rPr>
              <a:t> German</a:t>
            </a:r>
            <a:r>
              <a:rPr sz="1500" spc="130" dirty="0">
                <a:solidFill>
                  <a:srgbClr val="253446"/>
                </a:solidFill>
                <a:latin typeface="Microsoft Sans Serif"/>
                <a:cs typeface="Microsoft Sans Serif"/>
              </a:rPr>
              <a:t> - </a:t>
            </a:r>
            <a:r>
              <a:rPr sz="1500" spc="114" dirty="0">
                <a:solidFill>
                  <a:srgbClr val="253446"/>
                </a:solidFill>
                <a:latin typeface="Microsoft Sans Serif"/>
                <a:cs typeface="Microsoft Sans Serif"/>
              </a:rPr>
              <a:t>A1</a:t>
            </a:r>
            <a:r>
              <a:rPr sz="1500" spc="13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500" spc="45" dirty="0">
                <a:solidFill>
                  <a:srgbClr val="253446"/>
                </a:solidFill>
                <a:latin typeface="Microsoft Sans Serif"/>
                <a:cs typeface="Microsoft Sans Serif"/>
              </a:rPr>
              <a:t>Level</a:t>
            </a:r>
            <a:endParaRPr sz="15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1927" y="0"/>
            <a:ext cx="58629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85925" algn="l"/>
                <a:tab pos="4017010" algn="l"/>
              </a:tabLst>
            </a:pPr>
            <a:r>
              <a:rPr sz="3000" b="1" spc="400" dirty="0">
                <a:solidFill>
                  <a:srgbClr val="253446"/>
                </a:solidFill>
                <a:latin typeface="Tahoma"/>
                <a:cs typeface="Tahoma"/>
              </a:rPr>
              <a:t>C</a:t>
            </a:r>
            <a:r>
              <a:rPr sz="3000" b="1" spc="585" dirty="0">
                <a:solidFill>
                  <a:srgbClr val="253446"/>
                </a:solidFill>
                <a:latin typeface="Tahoma"/>
                <a:cs typeface="Tahoma"/>
              </a:rPr>
              <a:t>A</a:t>
            </a:r>
            <a:r>
              <a:rPr sz="3000" b="1" spc="290" dirty="0">
                <a:solidFill>
                  <a:srgbClr val="253446"/>
                </a:solidFill>
                <a:latin typeface="Tahoma"/>
                <a:cs typeface="Tahoma"/>
              </a:rPr>
              <a:t>L</a:t>
            </a:r>
            <a:r>
              <a:rPr sz="3000" b="1" spc="505" dirty="0">
                <a:solidFill>
                  <a:srgbClr val="253446"/>
                </a:solidFill>
                <a:latin typeface="Tahoma"/>
                <a:cs typeface="Tahoma"/>
              </a:rPr>
              <a:t>É</a:t>
            </a:r>
            <a:r>
              <a:rPr sz="3000" b="1" spc="100" dirty="0">
                <a:solidFill>
                  <a:srgbClr val="253446"/>
                </a:solidFill>
                <a:latin typeface="Tahoma"/>
                <a:cs typeface="Tahoma"/>
              </a:rPr>
              <a:t>O</a:t>
            </a:r>
            <a:r>
              <a:rPr sz="3000" b="1" dirty="0">
                <a:solidFill>
                  <a:srgbClr val="253446"/>
                </a:solidFill>
                <a:latin typeface="Tahoma"/>
                <a:cs typeface="Tahoma"/>
              </a:rPr>
              <a:t>	</a:t>
            </a:r>
            <a:r>
              <a:rPr sz="3000" b="1" spc="380" dirty="0">
                <a:solidFill>
                  <a:srgbClr val="253446"/>
                </a:solidFill>
                <a:latin typeface="Tahoma"/>
                <a:cs typeface="Tahoma"/>
              </a:rPr>
              <a:t>M</a:t>
            </a:r>
            <a:r>
              <a:rPr sz="3000" b="1" spc="505" dirty="0">
                <a:solidFill>
                  <a:srgbClr val="253446"/>
                </a:solidFill>
                <a:latin typeface="Tahoma"/>
                <a:cs typeface="Tahoma"/>
              </a:rPr>
              <a:t>E</a:t>
            </a:r>
            <a:r>
              <a:rPr sz="3000" b="1" spc="375" dirty="0">
                <a:solidFill>
                  <a:srgbClr val="253446"/>
                </a:solidFill>
                <a:latin typeface="Tahoma"/>
                <a:cs typeface="Tahoma"/>
              </a:rPr>
              <a:t>N</a:t>
            </a:r>
            <a:r>
              <a:rPr sz="3000" b="1" spc="505" dirty="0">
                <a:solidFill>
                  <a:srgbClr val="253446"/>
                </a:solidFill>
                <a:latin typeface="Tahoma"/>
                <a:cs typeface="Tahoma"/>
              </a:rPr>
              <a:t>E</a:t>
            </a:r>
            <a:r>
              <a:rPr sz="3000" b="1" spc="360" dirty="0">
                <a:solidFill>
                  <a:srgbClr val="253446"/>
                </a:solidFill>
                <a:latin typeface="Tahoma"/>
                <a:cs typeface="Tahoma"/>
              </a:rPr>
              <a:t>S</a:t>
            </a:r>
            <a:r>
              <a:rPr sz="3000" b="1" spc="505" dirty="0">
                <a:solidFill>
                  <a:srgbClr val="253446"/>
                </a:solidFill>
                <a:latin typeface="Tahoma"/>
                <a:cs typeface="Tahoma"/>
              </a:rPr>
              <a:t>E</a:t>
            </a:r>
            <a:r>
              <a:rPr sz="3000" b="1" spc="30" dirty="0">
                <a:solidFill>
                  <a:srgbClr val="253446"/>
                </a:solidFill>
                <a:latin typeface="Tahoma"/>
                <a:cs typeface="Tahoma"/>
              </a:rPr>
              <a:t>S</a:t>
            </a:r>
            <a:r>
              <a:rPr sz="3000" b="1" dirty="0">
                <a:solidFill>
                  <a:srgbClr val="253446"/>
                </a:solidFill>
                <a:latin typeface="Tahoma"/>
                <a:cs typeface="Tahoma"/>
              </a:rPr>
              <a:t>	</a:t>
            </a:r>
            <a:r>
              <a:rPr sz="3000" b="1" spc="360" dirty="0">
                <a:solidFill>
                  <a:srgbClr val="253446"/>
                </a:solidFill>
                <a:latin typeface="Tahoma"/>
                <a:cs typeface="Tahoma"/>
              </a:rPr>
              <a:t>S</a:t>
            </a:r>
            <a:r>
              <a:rPr sz="3000" b="1" spc="585" dirty="0">
                <a:solidFill>
                  <a:srgbClr val="253446"/>
                </a:solidFill>
                <a:latin typeface="Tahoma"/>
                <a:cs typeface="Tahoma"/>
              </a:rPr>
              <a:t>A</a:t>
            </a:r>
            <a:r>
              <a:rPr sz="3000" b="1" spc="375" dirty="0">
                <a:solidFill>
                  <a:srgbClr val="253446"/>
                </a:solidFill>
                <a:latin typeface="Tahoma"/>
                <a:cs typeface="Tahoma"/>
              </a:rPr>
              <a:t>N</a:t>
            </a:r>
            <a:r>
              <a:rPr sz="3000" b="1" spc="325" dirty="0">
                <a:solidFill>
                  <a:srgbClr val="253446"/>
                </a:solidFill>
                <a:latin typeface="Tahoma"/>
                <a:cs typeface="Tahoma"/>
              </a:rPr>
              <a:t>T</a:t>
            </a:r>
            <a:r>
              <a:rPr sz="3000" b="1" spc="430" dirty="0">
                <a:solidFill>
                  <a:srgbClr val="253446"/>
                </a:solidFill>
                <a:latin typeface="Tahoma"/>
                <a:cs typeface="Tahoma"/>
              </a:rPr>
              <a:t>O</a:t>
            </a:r>
            <a:r>
              <a:rPr sz="3000" b="1" spc="30" dirty="0">
                <a:solidFill>
                  <a:srgbClr val="253446"/>
                </a:solidFill>
                <a:latin typeface="Tahoma"/>
                <a:cs typeface="Tahoma"/>
              </a:rPr>
              <a:t>S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81927" y="469884"/>
            <a:ext cx="6499860" cy="361696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5"/>
              </a:spcBef>
              <a:tabLst>
                <a:tab pos="2787015" algn="l"/>
                <a:tab pos="3154680" algn="l"/>
              </a:tabLst>
            </a:pPr>
            <a:r>
              <a:rPr sz="2200" b="1" spc="45" dirty="0">
                <a:solidFill>
                  <a:srgbClr val="B4482E"/>
                </a:solidFill>
                <a:latin typeface="Tahoma"/>
                <a:cs typeface="Tahoma"/>
              </a:rPr>
              <a:t>H</a:t>
            </a:r>
            <a:r>
              <a:rPr sz="2200" b="1" spc="-204" dirty="0">
                <a:solidFill>
                  <a:srgbClr val="B4482E"/>
                </a:solidFill>
                <a:latin typeface="Tahoma"/>
                <a:cs typeface="Tahoma"/>
              </a:rPr>
              <a:t> </a:t>
            </a:r>
            <a:r>
              <a:rPr sz="2200" b="1" spc="185" dirty="0">
                <a:solidFill>
                  <a:srgbClr val="B4482E"/>
                </a:solidFill>
                <a:latin typeface="Tahoma"/>
                <a:cs typeface="Tahoma"/>
              </a:rPr>
              <a:t>A</a:t>
            </a:r>
            <a:r>
              <a:rPr sz="2200" b="1" spc="-204" dirty="0">
                <a:solidFill>
                  <a:srgbClr val="B4482E"/>
                </a:solidFill>
                <a:latin typeface="Tahoma"/>
                <a:cs typeface="Tahoma"/>
              </a:rPr>
              <a:t> </a:t>
            </a:r>
            <a:r>
              <a:rPr sz="2200" b="1" spc="110" dirty="0">
                <a:solidFill>
                  <a:srgbClr val="B4482E"/>
                </a:solidFill>
                <a:latin typeface="Tahoma"/>
                <a:cs typeface="Tahoma"/>
              </a:rPr>
              <a:t>K</a:t>
            </a:r>
            <a:r>
              <a:rPr sz="2200" b="1" spc="-204" dirty="0">
                <a:solidFill>
                  <a:srgbClr val="B4482E"/>
                </a:solidFill>
                <a:latin typeface="Tahoma"/>
                <a:cs typeface="Tahoma"/>
              </a:rPr>
              <a:t> </a:t>
            </a:r>
            <a:r>
              <a:rPr sz="2200" b="1" spc="50" dirty="0">
                <a:solidFill>
                  <a:srgbClr val="B4482E"/>
                </a:solidFill>
                <a:latin typeface="Tahoma"/>
                <a:cs typeface="Tahoma"/>
              </a:rPr>
              <a:t>C</a:t>
            </a:r>
            <a:r>
              <a:rPr sz="2200" b="1" spc="-204" dirty="0">
                <a:solidFill>
                  <a:srgbClr val="B4482E"/>
                </a:solidFill>
                <a:latin typeface="Tahoma"/>
                <a:cs typeface="Tahoma"/>
              </a:rPr>
              <a:t> </a:t>
            </a:r>
            <a:r>
              <a:rPr sz="2200" b="1" spc="110" dirty="0">
                <a:solidFill>
                  <a:srgbClr val="B4482E"/>
                </a:solidFill>
                <a:latin typeface="Tahoma"/>
                <a:cs typeface="Tahoma"/>
              </a:rPr>
              <a:t>K</a:t>
            </a:r>
            <a:r>
              <a:rPr sz="2200" b="1" spc="-204" dirty="0">
                <a:solidFill>
                  <a:srgbClr val="B4482E"/>
                </a:solidFill>
                <a:latin typeface="Tahoma"/>
                <a:cs typeface="Tahoma"/>
              </a:rPr>
              <a:t> </a:t>
            </a:r>
            <a:r>
              <a:rPr sz="2200" b="1" spc="185" dirty="0">
                <a:solidFill>
                  <a:srgbClr val="B4482E"/>
                </a:solidFill>
                <a:latin typeface="Tahoma"/>
                <a:cs typeface="Tahoma"/>
              </a:rPr>
              <a:t>A</a:t>
            </a:r>
            <a:r>
              <a:rPr sz="2200" b="1" spc="-204" dirty="0">
                <a:solidFill>
                  <a:srgbClr val="B4482E"/>
                </a:solidFill>
                <a:latin typeface="Tahoma"/>
                <a:cs typeface="Tahoma"/>
              </a:rPr>
              <a:t> </a:t>
            </a:r>
            <a:r>
              <a:rPr sz="2200" b="1" spc="-5" dirty="0">
                <a:solidFill>
                  <a:srgbClr val="B4482E"/>
                </a:solidFill>
                <a:latin typeface="Tahoma"/>
                <a:cs typeface="Tahoma"/>
              </a:rPr>
              <a:t>T</a:t>
            </a:r>
            <a:r>
              <a:rPr sz="2200" b="1" spc="-204" dirty="0">
                <a:solidFill>
                  <a:srgbClr val="B4482E"/>
                </a:solidFill>
                <a:latin typeface="Tahoma"/>
                <a:cs typeface="Tahoma"/>
              </a:rPr>
              <a:t> </a:t>
            </a:r>
            <a:r>
              <a:rPr sz="2200" b="1" spc="45" dirty="0">
                <a:solidFill>
                  <a:srgbClr val="B4482E"/>
                </a:solidFill>
                <a:latin typeface="Tahoma"/>
                <a:cs typeface="Tahoma"/>
              </a:rPr>
              <a:t>H</a:t>
            </a:r>
            <a:r>
              <a:rPr sz="2200" b="1" spc="-204" dirty="0">
                <a:solidFill>
                  <a:srgbClr val="B4482E"/>
                </a:solidFill>
                <a:latin typeface="Tahoma"/>
                <a:cs typeface="Tahoma"/>
              </a:rPr>
              <a:t> </a:t>
            </a:r>
            <a:r>
              <a:rPr sz="2200" b="1" spc="75" dirty="0">
                <a:solidFill>
                  <a:srgbClr val="B4482E"/>
                </a:solidFill>
                <a:latin typeface="Tahoma"/>
                <a:cs typeface="Tahoma"/>
              </a:rPr>
              <a:t>O</a:t>
            </a:r>
            <a:r>
              <a:rPr sz="2200" b="1" spc="-204" dirty="0">
                <a:solidFill>
                  <a:srgbClr val="B4482E"/>
                </a:solidFill>
                <a:latin typeface="Tahoma"/>
                <a:cs typeface="Tahoma"/>
              </a:rPr>
              <a:t> </a:t>
            </a:r>
            <a:r>
              <a:rPr sz="2200" b="1" spc="30" dirty="0">
                <a:solidFill>
                  <a:srgbClr val="B4482E"/>
                </a:solidFill>
                <a:latin typeface="Tahoma"/>
                <a:cs typeface="Tahoma"/>
              </a:rPr>
              <a:t>N</a:t>
            </a:r>
            <a:r>
              <a:rPr sz="2200" b="1" dirty="0">
                <a:solidFill>
                  <a:srgbClr val="B4482E"/>
                </a:solidFill>
                <a:latin typeface="Tahoma"/>
                <a:cs typeface="Tahoma"/>
              </a:rPr>
              <a:t>	</a:t>
            </a:r>
            <a:r>
              <a:rPr sz="2200" b="1" spc="-215" dirty="0">
                <a:solidFill>
                  <a:srgbClr val="B4482E"/>
                </a:solidFill>
                <a:latin typeface="Tahoma"/>
                <a:cs typeface="Tahoma"/>
              </a:rPr>
              <a:t>&amp;</a:t>
            </a:r>
            <a:r>
              <a:rPr sz="2200" b="1" dirty="0">
                <a:solidFill>
                  <a:srgbClr val="B4482E"/>
                </a:solidFill>
                <a:latin typeface="Tahoma"/>
                <a:cs typeface="Tahoma"/>
              </a:rPr>
              <a:t>	</a:t>
            </a:r>
            <a:r>
              <a:rPr sz="2200" b="1" spc="185" dirty="0">
                <a:solidFill>
                  <a:srgbClr val="B4482E"/>
                </a:solidFill>
                <a:latin typeface="Tahoma"/>
                <a:cs typeface="Tahoma"/>
              </a:rPr>
              <a:t>A</a:t>
            </a:r>
            <a:r>
              <a:rPr sz="2200" b="1" spc="-204" dirty="0">
                <a:solidFill>
                  <a:srgbClr val="B4482E"/>
                </a:solidFill>
                <a:latin typeface="Tahoma"/>
                <a:cs typeface="Tahoma"/>
              </a:rPr>
              <a:t> </a:t>
            </a:r>
            <a:r>
              <a:rPr sz="2200" b="1" spc="114" dirty="0">
                <a:solidFill>
                  <a:srgbClr val="B4482E"/>
                </a:solidFill>
                <a:latin typeface="Tahoma"/>
                <a:cs typeface="Tahoma"/>
              </a:rPr>
              <a:t>W</a:t>
            </a:r>
            <a:r>
              <a:rPr sz="2200" b="1" spc="-204" dirty="0">
                <a:solidFill>
                  <a:srgbClr val="B4482E"/>
                </a:solidFill>
                <a:latin typeface="Tahoma"/>
                <a:cs typeface="Tahoma"/>
              </a:rPr>
              <a:t> </a:t>
            </a:r>
            <a:r>
              <a:rPr sz="2200" b="1" spc="185" dirty="0">
                <a:solidFill>
                  <a:srgbClr val="B4482E"/>
                </a:solidFill>
                <a:latin typeface="Tahoma"/>
                <a:cs typeface="Tahoma"/>
              </a:rPr>
              <a:t>A</a:t>
            </a:r>
            <a:r>
              <a:rPr sz="2200" b="1" spc="-204" dirty="0">
                <a:solidFill>
                  <a:srgbClr val="B4482E"/>
                </a:solidFill>
                <a:latin typeface="Tahoma"/>
                <a:cs typeface="Tahoma"/>
              </a:rPr>
              <a:t> </a:t>
            </a:r>
            <a:r>
              <a:rPr sz="2200" b="1" spc="-5" dirty="0">
                <a:solidFill>
                  <a:srgbClr val="B4482E"/>
                </a:solidFill>
                <a:latin typeface="Tahoma"/>
                <a:cs typeface="Tahoma"/>
              </a:rPr>
              <a:t>R</a:t>
            </a:r>
            <a:r>
              <a:rPr sz="2200" b="1" spc="-204" dirty="0">
                <a:solidFill>
                  <a:srgbClr val="B4482E"/>
                </a:solidFill>
                <a:latin typeface="Tahoma"/>
                <a:cs typeface="Tahoma"/>
              </a:rPr>
              <a:t> </a:t>
            </a:r>
            <a:r>
              <a:rPr sz="2200" b="1" spc="20" dirty="0">
                <a:solidFill>
                  <a:srgbClr val="B4482E"/>
                </a:solidFill>
                <a:latin typeface="Tahoma"/>
                <a:cs typeface="Tahoma"/>
              </a:rPr>
              <a:t>D</a:t>
            </a:r>
            <a:r>
              <a:rPr sz="2200" b="1" spc="-204" dirty="0">
                <a:solidFill>
                  <a:srgbClr val="B4482E"/>
                </a:solidFill>
                <a:latin typeface="Tahoma"/>
                <a:cs typeface="Tahoma"/>
              </a:rPr>
              <a:t> </a:t>
            </a:r>
            <a:r>
              <a:rPr sz="2200" b="1" spc="20" dirty="0">
                <a:solidFill>
                  <a:srgbClr val="B4482E"/>
                </a:solidFill>
                <a:latin typeface="Tahoma"/>
                <a:cs typeface="Tahoma"/>
              </a:rPr>
              <a:t>S</a:t>
            </a:r>
            <a:endParaRPr sz="2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800" b="1" spc="40" dirty="0">
                <a:solidFill>
                  <a:srgbClr val="253446"/>
                </a:solidFill>
                <a:latin typeface="Tahoma"/>
                <a:cs typeface="Tahoma"/>
              </a:rPr>
              <a:t>F</a:t>
            </a:r>
            <a:r>
              <a:rPr sz="1800" b="1" spc="60" dirty="0">
                <a:solidFill>
                  <a:srgbClr val="253446"/>
                </a:solidFill>
                <a:latin typeface="Tahoma"/>
                <a:cs typeface="Tahoma"/>
              </a:rPr>
              <a:t>O</a:t>
            </a:r>
            <a:r>
              <a:rPr sz="1800" b="1" spc="-5" dirty="0">
                <a:solidFill>
                  <a:srgbClr val="253446"/>
                </a:solidFill>
                <a:latin typeface="Tahoma"/>
                <a:cs typeface="Tahoma"/>
              </a:rPr>
              <a:t>R</a:t>
            </a:r>
            <a:r>
              <a:rPr sz="1800" b="1" spc="15" dirty="0">
                <a:solidFill>
                  <a:srgbClr val="253446"/>
                </a:solidFill>
                <a:latin typeface="Tahoma"/>
                <a:cs typeface="Tahoma"/>
              </a:rPr>
              <a:t>D</a:t>
            </a:r>
            <a:r>
              <a:rPr sz="1800" b="1" spc="-110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53446"/>
                </a:solidFill>
                <a:latin typeface="Tahoma"/>
                <a:cs typeface="Tahoma"/>
              </a:rPr>
              <a:t>G</a:t>
            </a:r>
            <a:r>
              <a:rPr sz="1800" b="1" spc="-25" dirty="0">
                <a:solidFill>
                  <a:srgbClr val="253446"/>
                </a:solidFill>
                <a:latin typeface="Tahoma"/>
                <a:cs typeface="Tahoma"/>
              </a:rPr>
              <a:t>L</a:t>
            </a:r>
            <a:r>
              <a:rPr sz="1800" b="1" spc="60" dirty="0">
                <a:solidFill>
                  <a:srgbClr val="253446"/>
                </a:solidFill>
                <a:latin typeface="Tahoma"/>
                <a:cs typeface="Tahoma"/>
              </a:rPr>
              <a:t>O</a:t>
            </a:r>
            <a:r>
              <a:rPr sz="1800" b="1" spc="50" dirty="0">
                <a:solidFill>
                  <a:srgbClr val="253446"/>
                </a:solidFill>
                <a:latin typeface="Tahoma"/>
                <a:cs typeface="Tahoma"/>
              </a:rPr>
              <a:t>B</a:t>
            </a:r>
            <a:r>
              <a:rPr sz="1800" b="1" spc="150" dirty="0">
                <a:solidFill>
                  <a:srgbClr val="253446"/>
                </a:solidFill>
                <a:latin typeface="Tahoma"/>
                <a:cs typeface="Tahoma"/>
              </a:rPr>
              <a:t>A</a:t>
            </a:r>
            <a:r>
              <a:rPr sz="1800" b="1" spc="-25" dirty="0">
                <a:solidFill>
                  <a:srgbClr val="253446"/>
                </a:solidFill>
                <a:latin typeface="Tahoma"/>
                <a:cs typeface="Tahoma"/>
              </a:rPr>
              <a:t>L</a:t>
            </a:r>
            <a:r>
              <a:rPr sz="1800" b="1" spc="-110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800" b="1" spc="35" dirty="0">
                <a:solidFill>
                  <a:srgbClr val="253446"/>
                </a:solidFill>
                <a:latin typeface="Tahoma"/>
                <a:cs typeface="Tahoma"/>
              </a:rPr>
              <a:t>H</a:t>
            </a:r>
            <a:r>
              <a:rPr sz="1800" b="1" spc="150" dirty="0">
                <a:solidFill>
                  <a:srgbClr val="253446"/>
                </a:solidFill>
                <a:latin typeface="Tahoma"/>
                <a:cs typeface="Tahoma"/>
              </a:rPr>
              <a:t>A</a:t>
            </a:r>
            <a:r>
              <a:rPr sz="1800" b="1" spc="40" dirty="0">
                <a:solidFill>
                  <a:srgbClr val="253446"/>
                </a:solidFill>
                <a:latin typeface="Tahoma"/>
                <a:cs typeface="Tahoma"/>
              </a:rPr>
              <a:t>C</a:t>
            </a:r>
            <a:r>
              <a:rPr sz="1800" b="1" spc="90" dirty="0">
                <a:solidFill>
                  <a:srgbClr val="253446"/>
                </a:solidFill>
                <a:latin typeface="Tahoma"/>
                <a:cs typeface="Tahoma"/>
              </a:rPr>
              <a:t>K</a:t>
            </a:r>
            <a:r>
              <a:rPr sz="1800" b="1" spc="150" dirty="0">
                <a:solidFill>
                  <a:srgbClr val="253446"/>
                </a:solidFill>
                <a:latin typeface="Tahoma"/>
                <a:cs typeface="Tahoma"/>
              </a:rPr>
              <a:t>A</a:t>
            </a:r>
            <a:r>
              <a:rPr sz="1800" b="1" spc="-5" dirty="0">
                <a:solidFill>
                  <a:srgbClr val="253446"/>
                </a:solidFill>
                <a:latin typeface="Tahoma"/>
                <a:cs typeface="Tahoma"/>
              </a:rPr>
              <a:t>T</a:t>
            </a:r>
            <a:r>
              <a:rPr sz="1800" b="1" spc="35" dirty="0">
                <a:solidFill>
                  <a:srgbClr val="253446"/>
                </a:solidFill>
                <a:latin typeface="Tahoma"/>
                <a:cs typeface="Tahoma"/>
              </a:rPr>
              <a:t>H</a:t>
            </a:r>
            <a:r>
              <a:rPr sz="1800" b="1" spc="60" dirty="0">
                <a:solidFill>
                  <a:srgbClr val="253446"/>
                </a:solidFill>
                <a:latin typeface="Tahoma"/>
                <a:cs typeface="Tahoma"/>
              </a:rPr>
              <a:t>O</a:t>
            </a:r>
            <a:r>
              <a:rPr sz="1800" b="1" spc="25" dirty="0">
                <a:solidFill>
                  <a:srgbClr val="253446"/>
                </a:solidFill>
                <a:latin typeface="Tahoma"/>
                <a:cs typeface="Tahoma"/>
              </a:rPr>
              <a:t>N</a:t>
            </a:r>
            <a:r>
              <a:rPr sz="1800" b="1" spc="-110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800" b="1" spc="-105" dirty="0">
                <a:solidFill>
                  <a:srgbClr val="253446"/>
                </a:solidFill>
                <a:latin typeface="Tahoma"/>
                <a:cs typeface="Tahoma"/>
              </a:rPr>
              <a:t>-</a:t>
            </a:r>
            <a:r>
              <a:rPr sz="1800" b="1" spc="-110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800" b="1" spc="15" dirty="0">
                <a:solidFill>
                  <a:srgbClr val="253446"/>
                </a:solidFill>
                <a:latin typeface="Tahoma"/>
                <a:cs typeface="Tahoma"/>
              </a:rPr>
              <a:t>D</a:t>
            </a:r>
            <a:r>
              <a:rPr sz="1800" b="1" spc="150" dirty="0">
                <a:solidFill>
                  <a:srgbClr val="253446"/>
                </a:solidFill>
                <a:latin typeface="Tahoma"/>
                <a:cs typeface="Tahoma"/>
              </a:rPr>
              <a:t>A</a:t>
            </a:r>
            <a:r>
              <a:rPr sz="1800" b="1" spc="-5" dirty="0">
                <a:solidFill>
                  <a:srgbClr val="253446"/>
                </a:solidFill>
                <a:latin typeface="Tahoma"/>
                <a:cs typeface="Tahoma"/>
              </a:rPr>
              <a:t>T</a:t>
            </a:r>
            <a:r>
              <a:rPr sz="1800" b="1" spc="150" dirty="0">
                <a:solidFill>
                  <a:srgbClr val="253446"/>
                </a:solidFill>
                <a:latin typeface="Tahoma"/>
                <a:cs typeface="Tahoma"/>
              </a:rPr>
              <a:t>A</a:t>
            </a:r>
            <a:r>
              <a:rPr sz="1800" b="1" spc="-110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800" b="1" spc="40" dirty="0">
                <a:solidFill>
                  <a:srgbClr val="253446"/>
                </a:solidFill>
                <a:latin typeface="Tahoma"/>
                <a:cs typeface="Tahoma"/>
              </a:rPr>
              <a:t>P</a:t>
            </a:r>
            <a:r>
              <a:rPr sz="1800" b="1" spc="60" dirty="0">
                <a:solidFill>
                  <a:srgbClr val="253446"/>
                </a:solidFill>
                <a:latin typeface="Tahoma"/>
                <a:cs typeface="Tahoma"/>
              </a:rPr>
              <a:t>O</a:t>
            </a:r>
            <a:r>
              <a:rPr sz="1800" b="1" spc="95" dirty="0">
                <a:solidFill>
                  <a:srgbClr val="253446"/>
                </a:solidFill>
                <a:latin typeface="Tahoma"/>
                <a:cs typeface="Tahoma"/>
              </a:rPr>
              <a:t>W</a:t>
            </a:r>
            <a:r>
              <a:rPr sz="1800" b="1" spc="105" dirty="0">
                <a:solidFill>
                  <a:srgbClr val="253446"/>
                </a:solidFill>
                <a:latin typeface="Tahoma"/>
                <a:cs typeface="Tahoma"/>
              </a:rPr>
              <a:t>E</a:t>
            </a:r>
            <a:r>
              <a:rPr sz="1800" b="1" spc="-5" dirty="0">
                <a:solidFill>
                  <a:srgbClr val="253446"/>
                </a:solidFill>
                <a:latin typeface="Tahoma"/>
                <a:cs typeface="Tahoma"/>
              </a:rPr>
              <a:t>R</a:t>
            </a:r>
            <a:r>
              <a:rPr sz="1800" b="1" spc="-110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800" b="1" spc="40" dirty="0">
                <a:solidFill>
                  <a:srgbClr val="253446"/>
                </a:solidFill>
                <a:latin typeface="Tahoma"/>
                <a:cs typeface="Tahoma"/>
              </a:rPr>
              <a:t>F</a:t>
            </a:r>
            <a:r>
              <a:rPr sz="1800" b="1" spc="-300" dirty="0">
                <a:solidFill>
                  <a:srgbClr val="253446"/>
                </a:solidFill>
                <a:latin typeface="Tahoma"/>
                <a:cs typeface="Tahoma"/>
              </a:rPr>
              <a:t>I</a:t>
            </a:r>
            <a:r>
              <a:rPr sz="1800" b="1" spc="25" dirty="0">
                <a:solidFill>
                  <a:srgbClr val="253446"/>
                </a:solidFill>
                <a:latin typeface="Tahoma"/>
                <a:cs typeface="Tahoma"/>
              </a:rPr>
              <a:t>N</a:t>
            </a:r>
            <a:r>
              <a:rPr sz="1800" b="1" spc="150" dirty="0">
                <a:solidFill>
                  <a:srgbClr val="253446"/>
                </a:solidFill>
                <a:latin typeface="Tahoma"/>
                <a:cs typeface="Tahoma"/>
              </a:rPr>
              <a:t>A</a:t>
            </a:r>
            <a:r>
              <a:rPr sz="1800" b="1" spc="-25" dirty="0">
                <a:solidFill>
                  <a:srgbClr val="253446"/>
                </a:solidFill>
                <a:latin typeface="Tahoma"/>
                <a:cs typeface="Tahoma"/>
              </a:rPr>
              <a:t>L</a:t>
            </a:r>
            <a:r>
              <a:rPr sz="1800" b="1" spc="-300" dirty="0">
                <a:solidFill>
                  <a:srgbClr val="253446"/>
                </a:solidFill>
                <a:latin typeface="Tahoma"/>
                <a:cs typeface="Tahoma"/>
              </a:rPr>
              <a:t>I</a:t>
            </a:r>
            <a:r>
              <a:rPr sz="1800" b="1" spc="15" dirty="0">
                <a:solidFill>
                  <a:srgbClr val="253446"/>
                </a:solidFill>
                <a:latin typeface="Tahoma"/>
                <a:cs typeface="Tahoma"/>
              </a:rPr>
              <a:t>S</a:t>
            </a:r>
            <a:r>
              <a:rPr sz="1800" b="1" spc="-5" dirty="0">
                <a:solidFill>
                  <a:srgbClr val="253446"/>
                </a:solidFill>
                <a:latin typeface="Tahoma"/>
                <a:cs typeface="Tahoma"/>
              </a:rPr>
              <a:t>T</a:t>
            </a:r>
            <a:r>
              <a:rPr sz="1800" b="1" spc="15" dirty="0">
                <a:solidFill>
                  <a:srgbClr val="253446"/>
                </a:solidFill>
                <a:latin typeface="Tahoma"/>
                <a:cs typeface="Tahoma"/>
              </a:rPr>
              <a:t>S</a:t>
            </a:r>
            <a:endParaRPr sz="1800">
              <a:latin typeface="Tahoma"/>
              <a:cs typeface="Tahoma"/>
            </a:endParaRPr>
          </a:p>
          <a:p>
            <a:pPr marL="63500">
              <a:lnSpc>
                <a:spcPct val="100000"/>
              </a:lnSpc>
              <a:spcBef>
                <a:spcPts val="140"/>
              </a:spcBef>
            </a:pPr>
            <a:r>
              <a:rPr sz="1600" spc="-10" dirty="0">
                <a:solidFill>
                  <a:srgbClr val="253446"/>
                </a:solidFill>
                <a:latin typeface="Microsoft Sans Serif"/>
                <a:cs typeface="Microsoft Sans Serif"/>
              </a:rPr>
              <a:t>"Road</a:t>
            </a:r>
            <a:r>
              <a:rPr sz="1600" spc="-3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53446"/>
                </a:solidFill>
                <a:latin typeface="Microsoft Sans Serif"/>
                <a:cs typeface="Microsoft Sans Serif"/>
              </a:rPr>
              <a:t>Danger</a:t>
            </a:r>
            <a:r>
              <a:rPr sz="1600" spc="-3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600" spc="30" dirty="0">
                <a:solidFill>
                  <a:srgbClr val="253446"/>
                </a:solidFill>
                <a:latin typeface="Microsoft Sans Serif"/>
                <a:cs typeface="Microsoft Sans Serif"/>
              </a:rPr>
              <a:t>Alert"</a:t>
            </a:r>
            <a:r>
              <a:rPr sz="1600" spc="-35" dirty="0">
                <a:solidFill>
                  <a:srgbClr val="253446"/>
                </a:solidFill>
                <a:latin typeface="Microsoft Sans Serif"/>
                <a:cs typeface="Microsoft Sans Serif"/>
              </a:rPr>
              <a:t> Team</a:t>
            </a:r>
            <a:r>
              <a:rPr sz="1600" spc="-3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600" spc="-15" dirty="0">
                <a:solidFill>
                  <a:srgbClr val="253446"/>
                </a:solidFill>
                <a:latin typeface="Microsoft Sans Serif"/>
                <a:cs typeface="Microsoft Sans Serif"/>
              </a:rPr>
              <a:t>|</a:t>
            </a:r>
            <a:r>
              <a:rPr sz="1600" spc="-3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600" spc="65" dirty="0">
                <a:solidFill>
                  <a:srgbClr val="253446"/>
                </a:solidFill>
                <a:latin typeface="Microsoft Sans Serif"/>
                <a:cs typeface="Microsoft Sans Serif"/>
              </a:rPr>
              <a:t>2022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1800" b="1" spc="25" dirty="0">
                <a:solidFill>
                  <a:srgbClr val="253446"/>
                </a:solidFill>
                <a:latin typeface="Tahoma"/>
                <a:cs typeface="Tahoma"/>
              </a:rPr>
              <a:t>FORD</a:t>
            </a:r>
            <a:r>
              <a:rPr sz="1800" b="1" spc="-110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800" b="1" spc="30" dirty="0">
                <a:solidFill>
                  <a:srgbClr val="253446"/>
                </a:solidFill>
                <a:latin typeface="Tahoma"/>
                <a:cs typeface="Tahoma"/>
              </a:rPr>
              <a:t>SOUTH</a:t>
            </a:r>
            <a:r>
              <a:rPr sz="1800" b="1" spc="-110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800" b="1" spc="25" dirty="0">
                <a:solidFill>
                  <a:srgbClr val="253446"/>
                </a:solidFill>
                <a:latin typeface="Tahoma"/>
                <a:cs typeface="Tahoma"/>
              </a:rPr>
              <a:t>AMERICA</a:t>
            </a:r>
            <a:r>
              <a:rPr sz="1800" b="1" spc="-110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800" b="1" spc="65" dirty="0">
                <a:solidFill>
                  <a:srgbClr val="253446"/>
                </a:solidFill>
                <a:latin typeface="Tahoma"/>
                <a:cs typeface="Tahoma"/>
              </a:rPr>
              <a:t>HACKATHON</a:t>
            </a:r>
            <a:r>
              <a:rPr sz="1800" b="1" spc="-110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800" b="1" spc="-105" dirty="0">
                <a:solidFill>
                  <a:srgbClr val="253446"/>
                </a:solidFill>
                <a:latin typeface="Tahoma"/>
                <a:cs typeface="Tahoma"/>
              </a:rPr>
              <a:t>-</a:t>
            </a:r>
            <a:r>
              <a:rPr sz="1800" b="1" spc="-110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800" b="1" spc="30" dirty="0">
                <a:solidFill>
                  <a:srgbClr val="253446"/>
                </a:solidFill>
                <a:latin typeface="Tahoma"/>
                <a:cs typeface="Tahoma"/>
              </a:rPr>
              <a:t>TOP</a:t>
            </a:r>
            <a:r>
              <a:rPr sz="1800" b="1" spc="-110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800" b="1" spc="-150" dirty="0">
                <a:solidFill>
                  <a:srgbClr val="253446"/>
                </a:solidFill>
                <a:latin typeface="Tahoma"/>
                <a:cs typeface="Tahoma"/>
              </a:rPr>
              <a:t>#10</a:t>
            </a:r>
            <a:r>
              <a:rPr sz="1800" b="1" spc="-110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800" b="1" spc="80" dirty="0">
                <a:solidFill>
                  <a:srgbClr val="253446"/>
                </a:solidFill>
                <a:latin typeface="Tahoma"/>
                <a:cs typeface="Tahoma"/>
              </a:rPr>
              <a:t>AWARD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600" spc="-35" dirty="0">
                <a:solidFill>
                  <a:srgbClr val="253446"/>
                </a:solidFill>
                <a:latin typeface="Microsoft Sans Serif"/>
                <a:cs typeface="Microsoft Sans Serif"/>
              </a:rPr>
              <a:t>FORD+</a:t>
            </a:r>
            <a:r>
              <a:rPr sz="1600" spc="-3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600" spc="-55" dirty="0">
                <a:solidFill>
                  <a:srgbClr val="253446"/>
                </a:solidFill>
                <a:latin typeface="Microsoft Sans Serif"/>
                <a:cs typeface="Microsoft Sans Serif"/>
              </a:rPr>
              <a:t>CONNECTED</a:t>
            </a:r>
            <a:r>
              <a:rPr sz="1600" spc="-2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600" spc="25" dirty="0">
                <a:solidFill>
                  <a:srgbClr val="253446"/>
                </a:solidFill>
                <a:latin typeface="Microsoft Sans Serif"/>
                <a:cs typeface="Microsoft Sans Serif"/>
              </a:rPr>
              <a:t>"Show</a:t>
            </a:r>
            <a:r>
              <a:rPr sz="1600" spc="-3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253446"/>
                </a:solidFill>
                <a:latin typeface="Microsoft Sans Serif"/>
                <a:cs typeface="Microsoft Sans Serif"/>
              </a:rPr>
              <a:t>me</a:t>
            </a:r>
            <a:r>
              <a:rPr sz="1600" spc="-2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600" spc="10" dirty="0">
                <a:solidFill>
                  <a:srgbClr val="253446"/>
                </a:solidFill>
                <a:latin typeface="Microsoft Sans Serif"/>
                <a:cs typeface="Microsoft Sans Serif"/>
              </a:rPr>
              <a:t>the</a:t>
            </a:r>
            <a:r>
              <a:rPr sz="1600" spc="-3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600" spc="10" dirty="0">
                <a:solidFill>
                  <a:srgbClr val="253446"/>
                </a:solidFill>
                <a:latin typeface="Microsoft Sans Serif"/>
                <a:cs typeface="Microsoft Sans Serif"/>
              </a:rPr>
              <a:t>Data"</a:t>
            </a:r>
            <a:r>
              <a:rPr sz="1600" spc="-2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600" spc="-35" dirty="0">
                <a:solidFill>
                  <a:srgbClr val="253446"/>
                </a:solidFill>
                <a:latin typeface="Microsoft Sans Serif"/>
                <a:cs typeface="Microsoft Sans Serif"/>
              </a:rPr>
              <a:t>Team</a:t>
            </a:r>
            <a:r>
              <a:rPr sz="1600" spc="-2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600" spc="-15" dirty="0">
                <a:solidFill>
                  <a:srgbClr val="253446"/>
                </a:solidFill>
                <a:latin typeface="Microsoft Sans Serif"/>
                <a:cs typeface="Microsoft Sans Serif"/>
              </a:rPr>
              <a:t>|</a:t>
            </a:r>
            <a:r>
              <a:rPr sz="1600" spc="-3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600" spc="65" dirty="0">
                <a:solidFill>
                  <a:srgbClr val="253446"/>
                </a:solidFill>
                <a:latin typeface="Microsoft Sans Serif"/>
                <a:cs typeface="Microsoft Sans Serif"/>
              </a:rPr>
              <a:t>2022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1800" b="1" spc="25" dirty="0">
                <a:solidFill>
                  <a:srgbClr val="253446"/>
                </a:solidFill>
                <a:latin typeface="Tahoma"/>
                <a:cs typeface="Tahoma"/>
              </a:rPr>
              <a:t>FORD</a:t>
            </a:r>
            <a:r>
              <a:rPr sz="1800" b="1" spc="-105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800" b="1" spc="25" dirty="0">
                <a:solidFill>
                  <a:srgbClr val="253446"/>
                </a:solidFill>
                <a:latin typeface="Tahoma"/>
                <a:cs typeface="Tahoma"/>
              </a:rPr>
              <a:t>GCP</a:t>
            </a:r>
            <a:r>
              <a:rPr sz="1800" b="1" spc="-105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800" b="1" spc="65" dirty="0">
                <a:solidFill>
                  <a:srgbClr val="253446"/>
                </a:solidFill>
                <a:latin typeface="Tahoma"/>
                <a:cs typeface="Tahoma"/>
              </a:rPr>
              <a:t>HACKATHON</a:t>
            </a:r>
            <a:r>
              <a:rPr sz="1800" b="1" spc="-105" dirty="0">
                <a:solidFill>
                  <a:srgbClr val="253446"/>
                </a:solidFill>
                <a:latin typeface="Tahoma"/>
                <a:cs typeface="Tahoma"/>
              </a:rPr>
              <a:t> - </a:t>
            </a:r>
            <a:r>
              <a:rPr sz="1800" b="1" spc="15" dirty="0">
                <a:solidFill>
                  <a:srgbClr val="253446"/>
                </a:solidFill>
                <a:latin typeface="Tahoma"/>
                <a:cs typeface="Tahoma"/>
              </a:rPr>
              <a:t>FAVORITE</a:t>
            </a:r>
            <a:r>
              <a:rPr sz="1800" b="1" spc="-100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800" b="1" spc="20" dirty="0">
                <a:solidFill>
                  <a:srgbClr val="253446"/>
                </a:solidFill>
                <a:latin typeface="Tahoma"/>
                <a:cs typeface="Tahoma"/>
              </a:rPr>
              <a:t>AUDIENCE</a:t>
            </a:r>
            <a:r>
              <a:rPr sz="1800" b="1" spc="-105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800" b="1" spc="80" dirty="0">
                <a:solidFill>
                  <a:srgbClr val="253446"/>
                </a:solidFill>
                <a:latin typeface="Tahoma"/>
                <a:cs typeface="Tahoma"/>
              </a:rPr>
              <a:t>AWARD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600" spc="-15" dirty="0">
                <a:solidFill>
                  <a:srgbClr val="253446"/>
                </a:solidFill>
                <a:latin typeface="Microsoft Sans Serif"/>
                <a:cs typeface="Microsoft Sans Serif"/>
              </a:rPr>
              <a:t>Smart</a:t>
            </a:r>
            <a:r>
              <a:rPr sz="1600" spc="-2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600" spc="20" dirty="0">
                <a:solidFill>
                  <a:srgbClr val="253446"/>
                </a:solidFill>
                <a:latin typeface="Microsoft Sans Serif"/>
                <a:cs typeface="Microsoft Sans Serif"/>
              </a:rPr>
              <a:t>Hub</a:t>
            </a:r>
            <a:r>
              <a:rPr sz="1600" spc="-2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600" spc="-15" dirty="0">
                <a:solidFill>
                  <a:srgbClr val="253446"/>
                </a:solidFill>
                <a:latin typeface="Microsoft Sans Serif"/>
                <a:cs typeface="Microsoft Sans Serif"/>
              </a:rPr>
              <a:t>Project</a:t>
            </a:r>
            <a:r>
              <a:rPr sz="1600" spc="-2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600" spc="140" dirty="0">
                <a:solidFill>
                  <a:srgbClr val="253446"/>
                </a:solidFill>
                <a:latin typeface="Microsoft Sans Serif"/>
                <a:cs typeface="Microsoft Sans Serif"/>
              </a:rPr>
              <a:t>-</a:t>
            </a:r>
            <a:r>
              <a:rPr sz="1600" spc="-2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253446"/>
                </a:solidFill>
                <a:latin typeface="Microsoft Sans Serif"/>
                <a:cs typeface="Microsoft Sans Serif"/>
              </a:rPr>
              <a:t>"Ford</a:t>
            </a:r>
            <a:r>
              <a:rPr sz="1600" spc="-2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253446"/>
                </a:solidFill>
                <a:latin typeface="Microsoft Sans Serif"/>
                <a:cs typeface="Microsoft Sans Serif"/>
              </a:rPr>
              <a:t>in</a:t>
            </a:r>
            <a:r>
              <a:rPr sz="1600" spc="-2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600" spc="10" dirty="0">
                <a:solidFill>
                  <a:srgbClr val="253446"/>
                </a:solidFill>
                <a:latin typeface="Microsoft Sans Serif"/>
                <a:cs typeface="Microsoft Sans Serif"/>
              </a:rPr>
              <a:t>the</a:t>
            </a:r>
            <a:r>
              <a:rPr sz="1600" spc="-2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253446"/>
                </a:solidFill>
                <a:latin typeface="Microsoft Sans Serif"/>
                <a:cs typeface="Microsoft Sans Serif"/>
              </a:rPr>
              <a:t>Cloud</a:t>
            </a:r>
            <a:r>
              <a:rPr sz="1600" spc="-2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600" spc="60" dirty="0">
                <a:solidFill>
                  <a:srgbClr val="253446"/>
                </a:solidFill>
                <a:latin typeface="Microsoft Sans Serif"/>
                <a:cs typeface="Microsoft Sans Serif"/>
              </a:rPr>
              <a:t>with</a:t>
            </a:r>
            <a:r>
              <a:rPr sz="1600" spc="-2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53446"/>
                </a:solidFill>
                <a:latin typeface="Microsoft Sans Serif"/>
                <a:cs typeface="Microsoft Sans Serif"/>
              </a:rPr>
              <a:t>Diamonds"</a:t>
            </a:r>
            <a:r>
              <a:rPr sz="1600" spc="-2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600" spc="-35" dirty="0">
                <a:solidFill>
                  <a:srgbClr val="253446"/>
                </a:solidFill>
                <a:latin typeface="Microsoft Sans Serif"/>
                <a:cs typeface="Microsoft Sans Serif"/>
              </a:rPr>
              <a:t>Team</a:t>
            </a:r>
            <a:r>
              <a:rPr sz="1600" spc="-2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600" spc="-15" dirty="0">
                <a:solidFill>
                  <a:srgbClr val="253446"/>
                </a:solidFill>
                <a:latin typeface="Microsoft Sans Serif"/>
                <a:cs typeface="Microsoft Sans Serif"/>
              </a:rPr>
              <a:t>|</a:t>
            </a:r>
            <a:r>
              <a:rPr sz="1600" spc="-2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600" spc="65" dirty="0">
                <a:solidFill>
                  <a:srgbClr val="253446"/>
                </a:solidFill>
                <a:latin typeface="Microsoft Sans Serif"/>
                <a:cs typeface="Microsoft Sans Serif"/>
              </a:rPr>
              <a:t>2021</a:t>
            </a:r>
            <a:endParaRPr sz="1600">
              <a:latin typeface="Microsoft Sans Serif"/>
              <a:cs typeface="Microsoft Sans Serif"/>
            </a:endParaRPr>
          </a:p>
          <a:p>
            <a:pPr marL="12700" marR="1036955" indent="52705">
              <a:lnSpc>
                <a:spcPct val="114599"/>
              </a:lnSpc>
              <a:spcBef>
                <a:spcPts val="830"/>
              </a:spcBef>
            </a:pPr>
            <a:r>
              <a:rPr sz="1800" b="1" spc="-5" dirty="0">
                <a:solidFill>
                  <a:srgbClr val="253446"/>
                </a:solidFill>
                <a:latin typeface="Tahoma"/>
                <a:cs typeface="Tahoma"/>
              </a:rPr>
              <a:t>Innovation</a:t>
            </a:r>
            <a:r>
              <a:rPr sz="1800" b="1" spc="-114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800" b="1" spc="65" dirty="0">
                <a:solidFill>
                  <a:srgbClr val="253446"/>
                </a:solidFill>
                <a:latin typeface="Tahoma"/>
                <a:cs typeface="Tahoma"/>
              </a:rPr>
              <a:t>Award</a:t>
            </a:r>
            <a:r>
              <a:rPr sz="1800" b="1" spc="-110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800" b="1" spc="25" dirty="0">
                <a:solidFill>
                  <a:srgbClr val="253446"/>
                </a:solidFill>
                <a:latin typeface="Tahoma"/>
                <a:cs typeface="Tahoma"/>
              </a:rPr>
              <a:t>(AUTONOMOS</a:t>
            </a:r>
            <a:r>
              <a:rPr sz="1800" b="1" spc="-114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800" b="1" spc="30" dirty="0">
                <a:solidFill>
                  <a:srgbClr val="253446"/>
                </a:solidFill>
                <a:latin typeface="Tahoma"/>
                <a:cs typeface="Tahoma"/>
              </a:rPr>
              <a:t>ROBOT</a:t>
            </a:r>
            <a:r>
              <a:rPr sz="1800" b="1" spc="-110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800" b="1" spc="-45" dirty="0">
                <a:solidFill>
                  <a:srgbClr val="253446"/>
                </a:solidFill>
                <a:latin typeface="Tahoma"/>
                <a:cs typeface="Tahoma"/>
              </a:rPr>
              <a:t>WITH </a:t>
            </a:r>
            <a:r>
              <a:rPr sz="1800" b="1" spc="-509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800" b="1" spc="35" dirty="0">
                <a:solidFill>
                  <a:srgbClr val="253446"/>
                </a:solidFill>
                <a:latin typeface="Tahoma"/>
                <a:cs typeface="Tahoma"/>
              </a:rPr>
              <a:t>COMPUTER</a:t>
            </a:r>
            <a:r>
              <a:rPr sz="1800" b="1" spc="-110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800" b="1" spc="-85" dirty="0">
                <a:solidFill>
                  <a:srgbClr val="253446"/>
                </a:solidFill>
                <a:latin typeface="Tahoma"/>
                <a:cs typeface="Tahoma"/>
              </a:rPr>
              <a:t>VISION)</a:t>
            </a:r>
            <a:r>
              <a:rPr sz="1800" b="1" spc="-110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800" b="1" spc="-105" dirty="0">
                <a:solidFill>
                  <a:srgbClr val="253446"/>
                </a:solidFill>
                <a:latin typeface="Tahoma"/>
                <a:cs typeface="Tahoma"/>
              </a:rPr>
              <a:t>-</a:t>
            </a:r>
            <a:r>
              <a:rPr sz="1800" b="1" spc="-110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800" b="1" spc="20" dirty="0">
                <a:solidFill>
                  <a:srgbClr val="253446"/>
                </a:solidFill>
                <a:latin typeface="Tahoma"/>
                <a:cs typeface="Tahoma"/>
              </a:rPr>
              <a:t>Regional</a:t>
            </a:r>
            <a:r>
              <a:rPr sz="1800" b="1" spc="-110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800" b="1" spc="20" dirty="0">
                <a:solidFill>
                  <a:srgbClr val="253446"/>
                </a:solidFill>
                <a:latin typeface="Tahoma"/>
                <a:cs typeface="Tahoma"/>
              </a:rPr>
              <a:t>Stage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600" spc="-15" dirty="0">
                <a:solidFill>
                  <a:srgbClr val="253446"/>
                </a:solidFill>
                <a:latin typeface="Microsoft Sans Serif"/>
                <a:cs typeface="Microsoft Sans Serif"/>
              </a:rPr>
              <a:t>Brazilian</a:t>
            </a:r>
            <a:r>
              <a:rPr sz="1600" spc="-2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600" spc="-15" dirty="0">
                <a:solidFill>
                  <a:srgbClr val="253446"/>
                </a:solidFill>
                <a:latin typeface="Microsoft Sans Serif"/>
                <a:cs typeface="Microsoft Sans Serif"/>
              </a:rPr>
              <a:t>Olympics</a:t>
            </a:r>
            <a:r>
              <a:rPr sz="1600" spc="-2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600" spc="-15" dirty="0">
                <a:solidFill>
                  <a:srgbClr val="253446"/>
                </a:solidFill>
                <a:latin typeface="Microsoft Sans Serif"/>
                <a:cs typeface="Microsoft Sans Serif"/>
              </a:rPr>
              <a:t>Robotics</a:t>
            </a:r>
            <a:r>
              <a:rPr sz="1600" spc="-2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253446"/>
                </a:solidFill>
                <a:latin typeface="Microsoft Sans Serif"/>
                <a:cs typeface="Microsoft Sans Serif"/>
              </a:rPr>
              <a:t>Practical </a:t>
            </a:r>
            <a:r>
              <a:rPr sz="1600" dirty="0">
                <a:solidFill>
                  <a:srgbClr val="253446"/>
                </a:solidFill>
                <a:latin typeface="Microsoft Sans Serif"/>
                <a:cs typeface="Microsoft Sans Serif"/>
              </a:rPr>
              <a:t>Modality</a:t>
            </a:r>
            <a:r>
              <a:rPr sz="1600" spc="-2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600" spc="140" dirty="0">
                <a:solidFill>
                  <a:srgbClr val="253446"/>
                </a:solidFill>
                <a:latin typeface="Microsoft Sans Serif"/>
                <a:cs typeface="Microsoft Sans Serif"/>
              </a:rPr>
              <a:t>-</a:t>
            </a:r>
            <a:r>
              <a:rPr sz="1600" spc="-2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600" spc="25" dirty="0">
                <a:solidFill>
                  <a:srgbClr val="253446"/>
                </a:solidFill>
                <a:latin typeface="Microsoft Sans Serif"/>
                <a:cs typeface="Microsoft Sans Serif"/>
              </a:rPr>
              <a:t>Autobot</a:t>
            </a:r>
            <a:r>
              <a:rPr sz="1600" spc="-2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600" spc="-35" dirty="0">
                <a:solidFill>
                  <a:srgbClr val="253446"/>
                </a:solidFill>
                <a:latin typeface="Microsoft Sans Serif"/>
                <a:cs typeface="Microsoft Sans Serif"/>
              </a:rPr>
              <a:t>Team</a:t>
            </a:r>
            <a:r>
              <a:rPr sz="1600" spc="-2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600" spc="-15" dirty="0">
                <a:solidFill>
                  <a:srgbClr val="253446"/>
                </a:solidFill>
                <a:latin typeface="Microsoft Sans Serif"/>
                <a:cs typeface="Microsoft Sans Serif"/>
              </a:rPr>
              <a:t>|</a:t>
            </a:r>
            <a:r>
              <a:rPr sz="1600" spc="-2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600" spc="65" dirty="0">
                <a:solidFill>
                  <a:srgbClr val="253446"/>
                </a:solidFill>
                <a:latin typeface="Microsoft Sans Serif"/>
                <a:cs typeface="Microsoft Sans Serif"/>
              </a:rPr>
              <a:t>2015</a:t>
            </a:r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39008" y="1305345"/>
            <a:ext cx="76200" cy="761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39008" y="2010195"/>
            <a:ext cx="76200" cy="761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39008" y="2362620"/>
            <a:ext cx="76200" cy="761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39008" y="3067470"/>
            <a:ext cx="76200" cy="761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39008" y="3419895"/>
            <a:ext cx="76200" cy="761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66077" y="5159386"/>
            <a:ext cx="76200" cy="761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66077" y="5864236"/>
            <a:ext cx="76200" cy="761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66077" y="6569086"/>
            <a:ext cx="76200" cy="761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66077" y="7273936"/>
            <a:ext cx="76200" cy="7619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66077" y="7978786"/>
            <a:ext cx="76200" cy="7619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3181927" y="4451959"/>
            <a:ext cx="6586855" cy="4052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00455" algn="l"/>
              </a:tabLst>
            </a:pPr>
            <a:r>
              <a:rPr sz="2200" b="1" spc="20" dirty="0">
                <a:solidFill>
                  <a:srgbClr val="B4482E"/>
                </a:solidFill>
                <a:latin typeface="Tahoma"/>
                <a:cs typeface="Tahoma"/>
              </a:rPr>
              <a:t>S</a:t>
            </a:r>
            <a:r>
              <a:rPr sz="2200" b="1" spc="-204" dirty="0">
                <a:solidFill>
                  <a:srgbClr val="B4482E"/>
                </a:solidFill>
                <a:latin typeface="Tahoma"/>
                <a:cs typeface="Tahoma"/>
              </a:rPr>
              <a:t> </a:t>
            </a:r>
            <a:r>
              <a:rPr sz="2200" b="1" spc="75" dirty="0">
                <a:solidFill>
                  <a:srgbClr val="B4482E"/>
                </a:solidFill>
                <a:latin typeface="Tahoma"/>
                <a:cs typeface="Tahoma"/>
              </a:rPr>
              <a:t>O</a:t>
            </a:r>
            <a:r>
              <a:rPr sz="2200" b="1" spc="-204" dirty="0">
                <a:solidFill>
                  <a:srgbClr val="B4482E"/>
                </a:solidFill>
                <a:latin typeface="Tahoma"/>
                <a:cs typeface="Tahoma"/>
              </a:rPr>
              <a:t> </a:t>
            </a:r>
            <a:r>
              <a:rPr sz="2200" b="1" spc="50" dirty="0">
                <a:solidFill>
                  <a:srgbClr val="B4482E"/>
                </a:solidFill>
                <a:latin typeface="Tahoma"/>
                <a:cs typeface="Tahoma"/>
              </a:rPr>
              <a:t>F</a:t>
            </a:r>
            <a:r>
              <a:rPr sz="2200" b="1" spc="-204" dirty="0">
                <a:solidFill>
                  <a:srgbClr val="B4482E"/>
                </a:solidFill>
                <a:latin typeface="Tahoma"/>
                <a:cs typeface="Tahoma"/>
              </a:rPr>
              <a:t> </a:t>
            </a:r>
            <a:r>
              <a:rPr sz="2200" b="1" spc="-5" dirty="0">
                <a:solidFill>
                  <a:srgbClr val="B4482E"/>
                </a:solidFill>
                <a:latin typeface="Tahoma"/>
                <a:cs typeface="Tahoma"/>
              </a:rPr>
              <a:t>T</a:t>
            </a:r>
            <a:r>
              <a:rPr sz="2200" b="1" dirty="0">
                <a:solidFill>
                  <a:srgbClr val="B4482E"/>
                </a:solidFill>
                <a:latin typeface="Tahoma"/>
                <a:cs typeface="Tahoma"/>
              </a:rPr>
              <a:t>	</a:t>
            </a:r>
            <a:r>
              <a:rPr sz="2200" b="1" spc="20" dirty="0">
                <a:solidFill>
                  <a:srgbClr val="B4482E"/>
                </a:solidFill>
                <a:latin typeface="Tahoma"/>
                <a:cs typeface="Tahoma"/>
              </a:rPr>
              <a:t>S</a:t>
            </a:r>
            <a:r>
              <a:rPr sz="2200" b="1" spc="-204" dirty="0">
                <a:solidFill>
                  <a:srgbClr val="B4482E"/>
                </a:solidFill>
                <a:latin typeface="Tahoma"/>
                <a:cs typeface="Tahoma"/>
              </a:rPr>
              <a:t> </a:t>
            </a:r>
            <a:r>
              <a:rPr sz="2200" b="1" spc="110" dirty="0">
                <a:solidFill>
                  <a:srgbClr val="B4482E"/>
                </a:solidFill>
                <a:latin typeface="Tahoma"/>
                <a:cs typeface="Tahoma"/>
              </a:rPr>
              <a:t>K</a:t>
            </a:r>
            <a:r>
              <a:rPr sz="2200" b="1" spc="-204" dirty="0">
                <a:solidFill>
                  <a:srgbClr val="B4482E"/>
                </a:solidFill>
                <a:latin typeface="Tahoma"/>
                <a:cs typeface="Tahoma"/>
              </a:rPr>
              <a:t> </a:t>
            </a:r>
            <a:r>
              <a:rPr sz="2200" b="1" spc="-365" dirty="0">
                <a:solidFill>
                  <a:srgbClr val="B4482E"/>
                </a:solidFill>
                <a:latin typeface="Tahoma"/>
                <a:cs typeface="Tahoma"/>
              </a:rPr>
              <a:t>I</a:t>
            </a:r>
            <a:r>
              <a:rPr sz="2200" b="1" spc="-204" dirty="0">
                <a:solidFill>
                  <a:srgbClr val="B4482E"/>
                </a:solidFill>
                <a:latin typeface="Tahoma"/>
                <a:cs typeface="Tahoma"/>
              </a:rPr>
              <a:t> </a:t>
            </a:r>
            <a:r>
              <a:rPr sz="2200" b="1" spc="-30" dirty="0">
                <a:solidFill>
                  <a:srgbClr val="B4482E"/>
                </a:solidFill>
                <a:latin typeface="Tahoma"/>
                <a:cs typeface="Tahoma"/>
              </a:rPr>
              <a:t>L</a:t>
            </a:r>
            <a:r>
              <a:rPr sz="2200" b="1" spc="-204" dirty="0">
                <a:solidFill>
                  <a:srgbClr val="B4482E"/>
                </a:solidFill>
                <a:latin typeface="Tahoma"/>
                <a:cs typeface="Tahoma"/>
              </a:rPr>
              <a:t> </a:t>
            </a:r>
            <a:r>
              <a:rPr sz="2200" b="1" spc="-30" dirty="0">
                <a:solidFill>
                  <a:srgbClr val="B4482E"/>
                </a:solidFill>
                <a:latin typeface="Tahoma"/>
                <a:cs typeface="Tahoma"/>
              </a:rPr>
              <a:t>L</a:t>
            </a:r>
            <a:r>
              <a:rPr sz="2200" b="1" spc="-204" dirty="0">
                <a:solidFill>
                  <a:srgbClr val="B4482E"/>
                </a:solidFill>
                <a:latin typeface="Tahoma"/>
                <a:cs typeface="Tahoma"/>
              </a:rPr>
              <a:t> </a:t>
            </a:r>
            <a:r>
              <a:rPr sz="2200" b="1" spc="20" dirty="0">
                <a:solidFill>
                  <a:srgbClr val="B4482E"/>
                </a:solidFill>
                <a:latin typeface="Tahoma"/>
                <a:cs typeface="Tahoma"/>
              </a:rPr>
              <a:t>S</a:t>
            </a:r>
            <a:endParaRPr sz="2200" dirty="0">
              <a:latin typeface="Tahoma"/>
              <a:cs typeface="Tahoma"/>
            </a:endParaRPr>
          </a:p>
          <a:p>
            <a:pPr marL="400685" marR="5080">
              <a:lnSpc>
                <a:spcPct val="128499"/>
              </a:lnSpc>
              <a:spcBef>
                <a:spcPts val="1315"/>
              </a:spcBef>
            </a:pPr>
            <a:r>
              <a:rPr sz="1800" spc="85" dirty="0">
                <a:solidFill>
                  <a:srgbClr val="253446"/>
                </a:solidFill>
                <a:latin typeface="Microsoft Sans Serif"/>
                <a:cs typeface="Microsoft Sans Serif"/>
              </a:rPr>
              <a:t>Continuous</a:t>
            </a:r>
            <a:r>
              <a:rPr sz="1800" spc="19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80" dirty="0">
                <a:solidFill>
                  <a:srgbClr val="253446"/>
                </a:solidFill>
                <a:latin typeface="Microsoft Sans Serif"/>
                <a:cs typeface="Microsoft Sans Serif"/>
              </a:rPr>
              <a:t>learning</a:t>
            </a:r>
            <a:r>
              <a:rPr sz="1800" spc="19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253446"/>
                </a:solidFill>
                <a:latin typeface="Microsoft Sans Serif"/>
                <a:cs typeface="Microsoft Sans Serif"/>
              </a:rPr>
              <a:t>in</a:t>
            </a:r>
            <a:r>
              <a:rPr sz="1800" spc="19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70" dirty="0">
                <a:solidFill>
                  <a:srgbClr val="253446"/>
                </a:solidFill>
                <a:latin typeface="Microsoft Sans Serif"/>
                <a:cs typeface="Microsoft Sans Serif"/>
              </a:rPr>
              <a:t>challenges</a:t>
            </a:r>
            <a:r>
              <a:rPr sz="1800" spc="19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253446"/>
                </a:solidFill>
                <a:latin typeface="Microsoft Sans Serif"/>
                <a:cs typeface="Microsoft Sans Serif"/>
              </a:rPr>
              <a:t>in</a:t>
            </a:r>
            <a:r>
              <a:rPr sz="1800" spc="19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110" dirty="0">
                <a:solidFill>
                  <a:srgbClr val="253446"/>
                </a:solidFill>
                <a:latin typeface="Microsoft Sans Serif"/>
                <a:cs typeface="Microsoft Sans Serif"/>
              </a:rPr>
              <a:t>different</a:t>
            </a:r>
            <a:r>
              <a:rPr sz="1800" spc="19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95" dirty="0">
                <a:solidFill>
                  <a:srgbClr val="253446"/>
                </a:solidFill>
                <a:latin typeface="Microsoft Sans Serif"/>
                <a:cs typeface="Microsoft Sans Serif"/>
              </a:rPr>
              <a:t>contexts </a:t>
            </a:r>
            <a:r>
              <a:rPr sz="1800" spc="-46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253446"/>
                </a:solidFill>
                <a:latin typeface="Microsoft Sans Serif"/>
                <a:cs typeface="Microsoft Sans Serif"/>
              </a:rPr>
              <a:t>(ML,</a:t>
            </a:r>
            <a:r>
              <a:rPr sz="1800" spc="18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253446"/>
                </a:solidFill>
                <a:latin typeface="Microsoft Sans Serif"/>
                <a:cs typeface="Microsoft Sans Serif"/>
              </a:rPr>
              <a:t>QA/QC,</a:t>
            </a:r>
            <a:r>
              <a:rPr sz="1800" spc="19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253446"/>
                </a:solidFill>
                <a:latin typeface="Microsoft Sans Serif"/>
                <a:cs typeface="Microsoft Sans Serif"/>
              </a:rPr>
              <a:t>Data</a:t>
            </a:r>
            <a:r>
              <a:rPr sz="1800" spc="19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85" dirty="0">
                <a:solidFill>
                  <a:srgbClr val="253446"/>
                </a:solidFill>
                <a:latin typeface="Microsoft Sans Serif"/>
                <a:cs typeface="Microsoft Sans Serif"/>
              </a:rPr>
              <a:t>Management)</a:t>
            </a:r>
            <a:endParaRPr sz="1800" dirty="0">
              <a:latin typeface="Microsoft Sans Serif"/>
              <a:cs typeface="Microsoft Sans Serif"/>
            </a:endParaRPr>
          </a:p>
          <a:p>
            <a:pPr marL="400685" marR="104139">
              <a:lnSpc>
                <a:spcPct val="128499"/>
              </a:lnSpc>
            </a:pPr>
            <a:r>
              <a:rPr sz="1800" spc="95" dirty="0">
                <a:solidFill>
                  <a:srgbClr val="253446"/>
                </a:solidFill>
                <a:latin typeface="Microsoft Sans Serif"/>
                <a:cs typeface="Microsoft Sans Serif"/>
              </a:rPr>
              <a:t>Creativity</a:t>
            </a:r>
            <a:r>
              <a:rPr sz="1800" spc="18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253446"/>
                </a:solidFill>
                <a:latin typeface="Microsoft Sans Serif"/>
                <a:cs typeface="Microsoft Sans Serif"/>
              </a:rPr>
              <a:t>and</a:t>
            </a:r>
            <a:r>
              <a:rPr sz="1800" spc="19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90" dirty="0">
                <a:solidFill>
                  <a:srgbClr val="253446"/>
                </a:solidFill>
                <a:latin typeface="Microsoft Sans Serif"/>
                <a:cs typeface="Microsoft Sans Serif"/>
              </a:rPr>
              <a:t>Innovation</a:t>
            </a:r>
            <a:r>
              <a:rPr sz="1800" spc="18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100" dirty="0">
                <a:solidFill>
                  <a:srgbClr val="253446"/>
                </a:solidFill>
                <a:latin typeface="Microsoft Sans Serif"/>
                <a:cs typeface="Microsoft Sans Serif"/>
              </a:rPr>
              <a:t>structured</a:t>
            </a:r>
            <a:r>
              <a:rPr sz="1800" spc="19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150" dirty="0">
                <a:solidFill>
                  <a:srgbClr val="253446"/>
                </a:solidFill>
                <a:latin typeface="Microsoft Sans Serif"/>
                <a:cs typeface="Microsoft Sans Serif"/>
              </a:rPr>
              <a:t>with</a:t>
            </a:r>
            <a:r>
              <a:rPr sz="1800" spc="19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253446"/>
                </a:solidFill>
                <a:latin typeface="Microsoft Sans Serif"/>
                <a:cs typeface="Microsoft Sans Serif"/>
              </a:rPr>
              <a:t>courses</a:t>
            </a:r>
            <a:r>
              <a:rPr sz="1800" spc="18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253446"/>
                </a:solidFill>
                <a:latin typeface="Microsoft Sans Serif"/>
                <a:cs typeface="Microsoft Sans Serif"/>
              </a:rPr>
              <a:t>and </a:t>
            </a:r>
            <a:r>
              <a:rPr sz="1800" spc="-459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80" dirty="0">
                <a:solidFill>
                  <a:srgbClr val="253446"/>
                </a:solidFill>
                <a:latin typeface="Microsoft Sans Serif"/>
                <a:cs typeface="Microsoft Sans Serif"/>
              </a:rPr>
              <a:t>applied</a:t>
            </a:r>
            <a:r>
              <a:rPr sz="1800" spc="19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253446"/>
                </a:solidFill>
                <a:latin typeface="Microsoft Sans Serif"/>
                <a:cs typeface="Microsoft Sans Serif"/>
              </a:rPr>
              <a:t>in</a:t>
            </a:r>
            <a:r>
              <a:rPr sz="1800" spc="19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90" dirty="0">
                <a:solidFill>
                  <a:srgbClr val="253446"/>
                </a:solidFill>
                <a:latin typeface="Microsoft Sans Serif"/>
                <a:cs typeface="Microsoft Sans Serif"/>
              </a:rPr>
              <a:t>hackathons/brainstorms</a:t>
            </a:r>
            <a:endParaRPr sz="1800" dirty="0">
              <a:latin typeface="Microsoft Sans Serif"/>
              <a:cs typeface="Microsoft Sans Serif"/>
            </a:endParaRPr>
          </a:p>
          <a:p>
            <a:pPr marL="400685" marR="637540">
              <a:lnSpc>
                <a:spcPct val="128499"/>
              </a:lnSpc>
            </a:pPr>
            <a:r>
              <a:rPr sz="1800" spc="40" dirty="0">
                <a:solidFill>
                  <a:srgbClr val="253446"/>
                </a:solidFill>
                <a:latin typeface="Microsoft Sans Serif"/>
                <a:cs typeface="Microsoft Sans Serif"/>
              </a:rPr>
              <a:t>Focus</a:t>
            </a:r>
            <a:r>
              <a:rPr sz="1800" spc="18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53446"/>
                </a:solidFill>
                <a:latin typeface="Microsoft Sans Serif"/>
                <a:cs typeface="Microsoft Sans Serif"/>
              </a:rPr>
              <a:t>on</a:t>
            </a:r>
            <a:r>
              <a:rPr sz="1800" spc="18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80" dirty="0">
                <a:solidFill>
                  <a:srgbClr val="253446"/>
                </a:solidFill>
                <a:latin typeface="Microsoft Sans Serif"/>
                <a:cs typeface="Microsoft Sans Serif"/>
              </a:rPr>
              <a:t>results</a:t>
            </a:r>
            <a:r>
              <a:rPr sz="1800" spc="18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105" dirty="0">
                <a:solidFill>
                  <a:srgbClr val="253446"/>
                </a:solidFill>
                <a:latin typeface="Microsoft Sans Serif"/>
                <a:cs typeface="Microsoft Sans Serif"/>
              </a:rPr>
              <a:t>through</a:t>
            </a:r>
            <a:r>
              <a:rPr sz="1800" spc="18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90" dirty="0">
                <a:solidFill>
                  <a:srgbClr val="253446"/>
                </a:solidFill>
                <a:latin typeface="Microsoft Sans Serif"/>
                <a:cs typeface="Microsoft Sans Serif"/>
              </a:rPr>
              <a:t>continuous</a:t>
            </a:r>
            <a:r>
              <a:rPr sz="1800" spc="19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253446"/>
                </a:solidFill>
                <a:latin typeface="Microsoft Sans Serif"/>
                <a:cs typeface="Microsoft Sans Serif"/>
              </a:rPr>
              <a:t>deliveries</a:t>
            </a:r>
            <a:r>
              <a:rPr sz="1800" spc="18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253446"/>
                </a:solidFill>
                <a:latin typeface="Microsoft Sans Serif"/>
                <a:cs typeface="Microsoft Sans Serif"/>
              </a:rPr>
              <a:t>in </a:t>
            </a:r>
            <a:r>
              <a:rPr sz="1800" spc="-46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85" dirty="0">
                <a:solidFill>
                  <a:srgbClr val="253446"/>
                </a:solidFill>
                <a:latin typeface="Microsoft Sans Serif"/>
                <a:cs typeface="Microsoft Sans Serif"/>
              </a:rPr>
              <a:t>projects</a:t>
            </a:r>
            <a:r>
              <a:rPr sz="1800" spc="18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80" dirty="0">
                <a:solidFill>
                  <a:srgbClr val="253446"/>
                </a:solidFill>
                <a:latin typeface="Microsoft Sans Serif"/>
                <a:cs typeface="Microsoft Sans Serif"/>
              </a:rPr>
              <a:t>developed</a:t>
            </a:r>
            <a:r>
              <a:rPr sz="1800" spc="19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253446"/>
                </a:solidFill>
                <a:latin typeface="Microsoft Sans Serif"/>
                <a:cs typeface="Microsoft Sans Serif"/>
              </a:rPr>
              <a:t>in</a:t>
            </a:r>
            <a:r>
              <a:rPr sz="1800" spc="19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80" dirty="0">
                <a:solidFill>
                  <a:srgbClr val="253446"/>
                </a:solidFill>
                <a:latin typeface="Microsoft Sans Serif"/>
                <a:cs typeface="Microsoft Sans Serif"/>
              </a:rPr>
              <a:t>the</a:t>
            </a:r>
            <a:r>
              <a:rPr sz="1800" spc="19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253446"/>
                </a:solidFill>
                <a:latin typeface="Microsoft Sans Serif"/>
                <a:cs typeface="Microsoft Sans Serif"/>
              </a:rPr>
              <a:t>team</a:t>
            </a:r>
            <a:endParaRPr sz="1800" dirty="0">
              <a:latin typeface="Microsoft Sans Serif"/>
              <a:cs typeface="Microsoft Sans Serif"/>
            </a:endParaRPr>
          </a:p>
          <a:p>
            <a:pPr marL="400685" marR="113664">
              <a:lnSpc>
                <a:spcPct val="128499"/>
              </a:lnSpc>
            </a:pPr>
            <a:r>
              <a:rPr sz="1800" spc="85" dirty="0">
                <a:solidFill>
                  <a:srgbClr val="253446"/>
                </a:solidFill>
                <a:latin typeface="Microsoft Sans Serif"/>
                <a:cs typeface="Microsoft Sans Serif"/>
              </a:rPr>
              <a:t>Efficient</a:t>
            </a:r>
            <a:r>
              <a:rPr sz="1800" spc="19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90" dirty="0">
                <a:solidFill>
                  <a:srgbClr val="253446"/>
                </a:solidFill>
                <a:latin typeface="Microsoft Sans Serif"/>
                <a:cs typeface="Microsoft Sans Serif"/>
              </a:rPr>
              <a:t>communication</a:t>
            </a:r>
            <a:r>
              <a:rPr sz="1800" spc="18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253446"/>
                </a:solidFill>
                <a:latin typeface="Microsoft Sans Serif"/>
                <a:cs typeface="Microsoft Sans Serif"/>
              </a:rPr>
              <a:t>and</a:t>
            </a:r>
            <a:r>
              <a:rPr sz="1800" spc="19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90" dirty="0">
                <a:solidFill>
                  <a:srgbClr val="253446"/>
                </a:solidFill>
                <a:latin typeface="Microsoft Sans Serif"/>
                <a:cs typeface="Microsoft Sans Serif"/>
              </a:rPr>
              <a:t>management</a:t>
            </a:r>
            <a:r>
              <a:rPr sz="1800" spc="19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114" dirty="0">
                <a:solidFill>
                  <a:srgbClr val="253446"/>
                </a:solidFill>
                <a:latin typeface="Microsoft Sans Serif"/>
                <a:cs typeface="Microsoft Sans Serif"/>
              </a:rPr>
              <a:t>working</a:t>
            </a:r>
            <a:r>
              <a:rPr sz="1800" spc="19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53446"/>
                </a:solidFill>
                <a:latin typeface="Microsoft Sans Serif"/>
                <a:cs typeface="Microsoft Sans Serif"/>
              </a:rPr>
              <a:t>on </a:t>
            </a:r>
            <a:r>
              <a:rPr sz="1800" spc="-459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85" dirty="0">
                <a:solidFill>
                  <a:srgbClr val="253446"/>
                </a:solidFill>
                <a:latin typeface="Microsoft Sans Serif"/>
                <a:cs typeface="Microsoft Sans Serif"/>
              </a:rPr>
              <a:t>delegated</a:t>
            </a:r>
            <a:r>
              <a:rPr sz="1800" spc="19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85" dirty="0">
                <a:solidFill>
                  <a:srgbClr val="253446"/>
                </a:solidFill>
                <a:latin typeface="Microsoft Sans Serif"/>
                <a:cs typeface="Microsoft Sans Serif"/>
              </a:rPr>
              <a:t>projects</a:t>
            </a:r>
            <a:r>
              <a:rPr sz="1800" spc="19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253446"/>
                </a:solidFill>
                <a:latin typeface="Microsoft Sans Serif"/>
                <a:cs typeface="Microsoft Sans Serif"/>
              </a:rPr>
              <a:t>like</a:t>
            </a:r>
            <a:r>
              <a:rPr sz="1800" spc="19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110" dirty="0">
                <a:solidFill>
                  <a:srgbClr val="253446"/>
                </a:solidFill>
                <a:latin typeface="Microsoft Sans Serif"/>
                <a:cs typeface="Microsoft Sans Serif"/>
              </a:rPr>
              <a:t>NA</a:t>
            </a:r>
            <a:r>
              <a:rPr sz="1800" spc="19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120" dirty="0">
                <a:solidFill>
                  <a:srgbClr val="253446"/>
                </a:solidFill>
                <a:latin typeface="Microsoft Sans Serif"/>
                <a:cs typeface="Microsoft Sans Serif"/>
              </a:rPr>
              <a:t>work</a:t>
            </a:r>
            <a:r>
              <a:rPr sz="1800" spc="19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253446"/>
                </a:solidFill>
                <a:latin typeface="Microsoft Sans Serif"/>
                <a:cs typeface="Microsoft Sans Serif"/>
              </a:rPr>
              <a:t>and</a:t>
            </a:r>
            <a:r>
              <a:rPr sz="1800" spc="19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80" dirty="0">
                <a:solidFill>
                  <a:srgbClr val="253446"/>
                </a:solidFill>
                <a:latin typeface="Microsoft Sans Serif"/>
                <a:cs typeface="Microsoft Sans Serif"/>
              </a:rPr>
              <a:t>AI/ML</a:t>
            </a:r>
            <a:r>
              <a:rPr sz="1800" spc="19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253446"/>
                </a:solidFill>
                <a:latin typeface="Microsoft Sans Serif"/>
                <a:cs typeface="Microsoft Sans Serif"/>
              </a:rPr>
              <a:t>Guild </a:t>
            </a:r>
            <a:r>
              <a:rPr sz="1800" spc="6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85" dirty="0">
                <a:solidFill>
                  <a:srgbClr val="253446"/>
                </a:solidFill>
                <a:latin typeface="Microsoft Sans Serif"/>
                <a:cs typeface="Microsoft Sans Serif"/>
              </a:rPr>
              <a:t>Collaboration</a:t>
            </a:r>
            <a:r>
              <a:rPr sz="1800" spc="19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253446"/>
                </a:solidFill>
                <a:latin typeface="Microsoft Sans Serif"/>
                <a:cs typeface="Microsoft Sans Serif"/>
              </a:rPr>
              <a:t>and</a:t>
            </a:r>
            <a:r>
              <a:rPr sz="1800" spc="19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253446"/>
                </a:solidFill>
                <a:latin typeface="Microsoft Sans Serif"/>
                <a:cs typeface="Microsoft Sans Serif"/>
              </a:rPr>
              <a:t>team</a:t>
            </a:r>
            <a:r>
              <a:rPr sz="1800" spc="19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95" dirty="0">
                <a:solidFill>
                  <a:srgbClr val="253446"/>
                </a:solidFill>
                <a:latin typeface="Microsoft Sans Serif"/>
                <a:cs typeface="Microsoft Sans Serif"/>
              </a:rPr>
              <a:t>spirit</a:t>
            </a:r>
            <a:r>
              <a:rPr sz="1800" spc="19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150" dirty="0">
                <a:solidFill>
                  <a:srgbClr val="253446"/>
                </a:solidFill>
                <a:latin typeface="Microsoft Sans Serif"/>
                <a:cs typeface="Microsoft Sans Serif"/>
              </a:rPr>
              <a:t>with</a:t>
            </a:r>
            <a:r>
              <a:rPr sz="1800" spc="19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80" dirty="0">
                <a:solidFill>
                  <a:srgbClr val="253446"/>
                </a:solidFill>
                <a:latin typeface="Microsoft Sans Serif"/>
                <a:cs typeface="Microsoft Sans Serif"/>
              </a:rPr>
              <a:t>the</a:t>
            </a:r>
            <a:r>
              <a:rPr sz="1800" spc="19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114" dirty="0">
                <a:solidFill>
                  <a:srgbClr val="253446"/>
                </a:solidFill>
                <a:latin typeface="Microsoft Sans Serif"/>
                <a:cs typeface="Microsoft Sans Serif"/>
              </a:rPr>
              <a:t>software</a:t>
            </a:r>
            <a:r>
              <a:rPr sz="1800" spc="19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253446"/>
                </a:solidFill>
                <a:latin typeface="Microsoft Sans Serif"/>
                <a:cs typeface="Microsoft Sans Serif"/>
              </a:rPr>
              <a:t>team, </a:t>
            </a:r>
            <a:r>
              <a:rPr sz="1800" spc="-46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100" dirty="0">
                <a:solidFill>
                  <a:srgbClr val="253446"/>
                </a:solidFill>
                <a:latin typeface="Microsoft Sans Serif"/>
                <a:cs typeface="Microsoft Sans Serif"/>
              </a:rPr>
              <a:t>often</a:t>
            </a:r>
            <a:r>
              <a:rPr sz="1800" spc="19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85" dirty="0">
                <a:solidFill>
                  <a:srgbClr val="253446"/>
                </a:solidFill>
                <a:latin typeface="Microsoft Sans Serif"/>
                <a:cs typeface="Microsoft Sans Serif"/>
              </a:rPr>
              <a:t>aiming</a:t>
            </a:r>
            <a:r>
              <a:rPr sz="1800" spc="19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85" dirty="0">
                <a:solidFill>
                  <a:srgbClr val="253446"/>
                </a:solidFill>
                <a:latin typeface="Microsoft Sans Serif"/>
                <a:cs typeface="Microsoft Sans Serif"/>
              </a:rPr>
              <a:t>to</a:t>
            </a:r>
            <a:r>
              <a:rPr sz="1800" spc="19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70" dirty="0">
                <a:solidFill>
                  <a:srgbClr val="253446"/>
                </a:solidFill>
                <a:latin typeface="Microsoft Sans Serif"/>
                <a:cs typeface="Microsoft Sans Serif"/>
              </a:rPr>
              <a:t>help</a:t>
            </a:r>
            <a:r>
              <a:rPr sz="1800" spc="19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253446"/>
                </a:solidFill>
                <a:latin typeface="Microsoft Sans Serif"/>
                <a:cs typeface="Microsoft Sans Serif"/>
              </a:rPr>
              <a:t>colleagues</a:t>
            </a:r>
            <a:r>
              <a:rPr sz="1800" spc="19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53446"/>
                </a:solidFill>
                <a:latin typeface="Microsoft Sans Serif"/>
                <a:cs typeface="Microsoft Sans Serif"/>
              </a:rPr>
              <a:t>on</a:t>
            </a:r>
            <a:r>
              <a:rPr sz="1800" spc="19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253446"/>
                </a:solidFill>
                <a:latin typeface="Microsoft Sans Serif"/>
                <a:cs typeface="Microsoft Sans Serif"/>
              </a:rPr>
              <a:t>and</a:t>
            </a:r>
            <a:r>
              <a:rPr sz="1800" spc="19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105" dirty="0">
                <a:solidFill>
                  <a:srgbClr val="253446"/>
                </a:solidFill>
                <a:latin typeface="Microsoft Sans Serif"/>
                <a:cs typeface="Microsoft Sans Serif"/>
              </a:rPr>
              <a:t>off</a:t>
            </a:r>
            <a:r>
              <a:rPr sz="1800" spc="19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253446"/>
                </a:solidFill>
                <a:latin typeface="Microsoft Sans Serif"/>
                <a:cs typeface="Microsoft Sans Serif"/>
              </a:rPr>
              <a:t>projects.</a:t>
            </a:r>
            <a:endParaRPr sz="1800" dirty="0">
              <a:latin typeface="Microsoft Sans Serif"/>
              <a:cs typeface="Microsoft Sans Serif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57997" y="5205102"/>
            <a:ext cx="76200" cy="7619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57997" y="5909952"/>
            <a:ext cx="76200" cy="7619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57997" y="6614801"/>
            <a:ext cx="76200" cy="7619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57997" y="6967226"/>
            <a:ext cx="76200" cy="7619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57997" y="7672076"/>
            <a:ext cx="76200" cy="7619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57997" y="8024501"/>
            <a:ext cx="76200" cy="76199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9933218" y="617300"/>
            <a:ext cx="7276465" cy="7932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10285" algn="l"/>
                <a:tab pos="2436495" algn="l"/>
                <a:tab pos="2977515" algn="l"/>
                <a:tab pos="3844290" algn="l"/>
                <a:tab pos="4910455" algn="l"/>
                <a:tab pos="5263515" algn="l"/>
              </a:tabLst>
            </a:pPr>
            <a:r>
              <a:rPr sz="2200" b="1" spc="30" dirty="0">
                <a:solidFill>
                  <a:srgbClr val="B4482E"/>
                </a:solidFill>
                <a:latin typeface="Tahoma"/>
                <a:cs typeface="Tahoma"/>
              </a:rPr>
              <a:t>N</a:t>
            </a:r>
            <a:r>
              <a:rPr sz="2200" b="1" spc="-204" dirty="0">
                <a:solidFill>
                  <a:srgbClr val="B4482E"/>
                </a:solidFill>
                <a:latin typeface="Tahoma"/>
                <a:cs typeface="Tahoma"/>
              </a:rPr>
              <a:t> </a:t>
            </a:r>
            <a:r>
              <a:rPr sz="2200" b="1" spc="125" dirty="0">
                <a:solidFill>
                  <a:srgbClr val="B4482E"/>
                </a:solidFill>
                <a:latin typeface="Tahoma"/>
                <a:cs typeface="Tahoma"/>
              </a:rPr>
              <a:t>E</a:t>
            </a:r>
            <a:r>
              <a:rPr sz="2200" b="1" spc="-204" dirty="0">
                <a:solidFill>
                  <a:srgbClr val="B4482E"/>
                </a:solidFill>
                <a:latin typeface="Tahoma"/>
                <a:cs typeface="Tahoma"/>
              </a:rPr>
              <a:t> </a:t>
            </a:r>
            <a:r>
              <a:rPr sz="2200" b="1" spc="114" dirty="0">
                <a:solidFill>
                  <a:srgbClr val="B4482E"/>
                </a:solidFill>
                <a:latin typeface="Tahoma"/>
                <a:cs typeface="Tahoma"/>
              </a:rPr>
              <a:t>W</a:t>
            </a:r>
            <a:r>
              <a:rPr sz="2200" b="1" dirty="0">
                <a:solidFill>
                  <a:srgbClr val="B4482E"/>
                </a:solidFill>
                <a:latin typeface="Tahoma"/>
                <a:cs typeface="Tahoma"/>
              </a:rPr>
              <a:t>	</a:t>
            </a:r>
            <a:r>
              <a:rPr sz="2200" b="1" spc="20" dirty="0">
                <a:solidFill>
                  <a:srgbClr val="B4482E"/>
                </a:solidFill>
                <a:latin typeface="Tahoma"/>
                <a:cs typeface="Tahoma"/>
              </a:rPr>
              <a:t>S</a:t>
            </a:r>
            <a:r>
              <a:rPr sz="2200" b="1" spc="-204" dirty="0">
                <a:solidFill>
                  <a:srgbClr val="B4482E"/>
                </a:solidFill>
                <a:latin typeface="Tahoma"/>
                <a:cs typeface="Tahoma"/>
              </a:rPr>
              <a:t> </a:t>
            </a:r>
            <a:r>
              <a:rPr sz="2200" b="1" spc="110" dirty="0">
                <a:solidFill>
                  <a:srgbClr val="B4482E"/>
                </a:solidFill>
                <a:latin typeface="Tahoma"/>
                <a:cs typeface="Tahoma"/>
              </a:rPr>
              <a:t>K</a:t>
            </a:r>
            <a:r>
              <a:rPr sz="2200" b="1" spc="-204" dirty="0">
                <a:solidFill>
                  <a:srgbClr val="B4482E"/>
                </a:solidFill>
                <a:latin typeface="Tahoma"/>
                <a:cs typeface="Tahoma"/>
              </a:rPr>
              <a:t> </a:t>
            </a:r>
            <a:r>
              <a:rPr sz="2200" b="1" spc="-365" dirty="0">
                <a:solidFill>
                  <a:srgbClr val="B4482E"/>
                </a:solidFill>
                <a:latin typeface="Tahoma"/>
                <a:cs typeface="Tahoma"/>
              </a:rPr>
              <a:t>I</a:t>
            </a:r>
            <a:r>
              <a:rPr sz="2200" b="1" spc="-204" dirty="0">
                <a:solidFill>
                  <a:srgbClr val="B4482E"/>
                </a:solidFill>
                <a:latin typeface="Tahoma"/>
                <a:cs typeface="Tahoma"/>
              </a:rPr>
              <a:t> </a:t>
            </a:r>
            <a:r>
              <a:rPr sz="2200" b="1" spc="-30" dirty="0">
                <a:solidFill>
                  <a:srgbClr val="B4482E"/>
                </a:solidFill>
                <a:latin typeface="Tahoma"/>
                <a:cs typeface="Tahoma"/>
              </a:rPr>
              <a:t>L</a:t>
            </a:r>
            <a:r>
              <a:rPr sz="2200" b="1" spc="-204" dirty="0">
                <a:solidFill>
                  <a:srgbClr val="B4482E"/>
                </a:solidFill>
                <a:latin typeface="Tahoma"/>
                <a:cs typeface="Tahoma"/>
              </a:rPr>
              <a:t> </a:t>
            </a:r>
            <a:r>
              <a:rPr sz="2200" b="1" spc="-30" dirty="0">
                <a:solidFill>
                  <a:srgbClr val="B4482E"/>
                </a:solidFill>
                <a:latin typeface="Tahoma"/>
                <a:cs typeface="Tahoma"/>
              </a:rPr>
              <a:t>L</a:t>
            </a:r>
            <a:r>
              <a:rPr sz="2200" b="1" spc="-204" dirty="0">
                <a:solidFill>
                  <a:srgbClr val="B4482E"/>
                </a:solidFill>
                <a:latin typeface="Tahoma"/>
                <a:cs typeface="Tahoma"/>
              </a:rPr>
              <a:t> </a:t>
            </a:r>
            <a:r>
              <a:rPr sz="2200" b="1" spc="20" dirty="0">
                <a:solidFill>
                  <a:srgbClr val="B4482E"/>
                </a:solidFill>
                <a:latin typeface="Tahoma"/>
                <a:cs typeface="Tahoma"/>
              </a:rPr>
              <a:t>S</a:t>
            </a:r>
            <a:r>
              <a:rPr sz="2200" b="1" dirty="0">
                <a:solidFill>
                  <a:srgbClr val="B4482E"/>
                </a:solidFill>
                <a:latin typeface="Tahoma"/>
                <a:cs typeface="Tahoma"/>
              </a:rPr>
              <a:t>	</a:t>
            </a:r>
            <a:r>
              <a:rPr sz="2200" b="1" spc="-365" dirty="0">
                <a:solidFill>
                  <a:srgbClr val="B4482E"/>
                </a:solidFill>
                <a:latin typeface="Tahoma"/>
                <a:cs typeface="Tahoma"/>
              </a:rPr>
              <a:t>I</a:t>
            </a:r>
            <a:r>
              <a:rPr sz="2200" b="1" spc="-204" dirty="0">
                <a:solidFill>
                  <a:srgbClr val="B4482E"/>
                </a:solidFill>
                <a:latin typeface="Tahoma"/>
                <a:cs typeface="Tahoma"/>
              </a:rPr>
              <a:t> </a:t>
            </a:r>
            <a:r>
              <a:rPr sz="2200" b="1" spc="30" dirty="0">
                <a:solidFill>
                  <a:srgbClr val="B4482E"/>
                </a:solidFill>
                <a:latin typeface="Tahoma"/>
                <a:cs typeface="Tahoma"/>
              </a:rPr>
              <a:t>N</a:t>
            </a:r>
            <a:r>
              <a:rPr sz="2200" b="1" dirty="0">
                <a:solidFill>
                  <a:srgbClr val="B4482E"/>
                </a:solidFill>
                <a:latin typeface="Tahoma"/>
                <a:cs typeface="Tahoma"/>
              </a:rPr>
              <a:t>	</a:t>
            </a:r>
            <a:r>
              <a:rPr sz="2200" b="1" spc="-5" dirty="0">
                <a:solidFill>
                  <a:srgbClr val="B4482E"/>
                </a:solidFill>
                <a:latin typeface="Tahoma"/>
                <a:cs typeface="Tahoma"/>
              </a:rPr>
              <a:t>T</a:t>
            </a:r>
            <a:r>
              <a:rPr sz="2200" b="1" spc="-204" dirty="0">
                <a:solidFill>
                  <a:srgbClr val="B4482E"/>
                </a:solidFill>
                <a:latin typeface="Tahoma"/>
                <a:cs typeface="Tahoma"/>
              </a:rPr>
              <a:t> </a:t>
            </a:r>
            <a:r>
              <a:rPr sz="2200" b="1" spc="45" dirty="0">
                <a:solidFill>
                  <a:srgbClr val="B4482E"/>
                </a:solidFill>
                <a:latin typeface="Tahoma"/>
                <a:cs typeface="Tahoma"/>
              </a:rPr>
              <a:t>H</a:t>
            </a:r>
            <a:r>
              <a:rPr sz="2200" b="1" spc="-204" dirty="0">
                <a:solidFill>
                  <a:srgbClr val="B4482E"/>
                </a:solidFill>
                <a:latin typeface="Tahoma"/>
                <a:cs typeface="Tahoma"/>
              </a:rPr>
              <a:t> </a:t>
            </a:r>
            <a:r>
              <a:rPr sz="2200" b="1" spc="125" dirty="0">
                <a:solidFill>
                  <a:srgbClr val="B4482E"/>
                </a:solidFill>
                <a:latin typeface="Tahoma"/>
                <a:cs typeface="Tahoma"/>
              </a:rPr>
              <a:t>E</a:t>
            </a:r>
            <a:r>
              <a:rPr sz="2200" b="1" dirty="0">
                <a:solidFill>
                  <a:srgbClr val="B4482E"/>
                </a:solidFill>
                <a:latin typeface="Tahoma"/>
                <a:cs typeface="Tahoma"/>
              </a:rPr>
              <a:t>	</a:t>
            </a:r>
            <a:r>
              <a:rPr sz="2200" b="1" spc="-30" dirty="0">
                <a:solidFill>
                  <a:srgbClr val="B4482E"/>
                </a:solidFill>
                <a:latin typeface="Tahoma"/>
                <a:cs typeface="Tahoma"/>
              </a:rPr>
              <a:t>L</a:t>
            </a:r>
            <a:r>
              <a:rPr sz="2200" b="1" spc="-204" dirty="0">
                <a:solidFill>
                  <a:srgbClr val="B4482E"/>
                </a:solidFill>
                <a:latin typeface="Tahoma"/>
                <a:cs typeface="Tahoma"/>
              </a:rPr>
              <a:t> </a:t>
            </a:r>
            <a:r>
              <a:rPr sz="2200" b="1" spc="185" dirty="0">
                <a:solidFill>
                  <a:srgbClr val="B4482E"/>
                </a:solidFill>
                <a:latin typeface="Tahoma"/>
                <a:cs typeface="Tahoma"/>
              </a:rPr>
              <a:t>A</a:t>
            </a:r>
            <a:r>
              <a:rPr sz="2200" b="1" spc="-204" dirty="0">
                <a:solidFill>
                  <a:srgbClr val="B4482E"/>
                </a:solidFill>
                <a:latin typeface="Tahoma"/>
                <a:cs typeface="Tahoma"/>
              </a:rPr>
              <a:t> </a:t>
            </a:r>
            <a:r>
              <a:rPr sz="2200" b="1" spc="20" dirty="0">
                <a:solidFill>
                  <a:srgbClr val="B4482E"/>
                </a:solidFill>
                <a:latin typeface="Tahoma"/>
                <a:cs typeface="Tahoma"/>
              </a:rPr>
              <a:t>S</a:t>
            </a:r>
            <a:r>
              <a:rPr sz="2200" b="1" spc="-204" dirty="0">
                <a:solidFill>
                  <a:srgbClr val="B4482E"/>
                </a:solidFill>
                <a:latin typeface="Tahoma"/>
                <a:cs typeface="Tahoma"/>
              </a:rPr>
              <a:t> </a:t>
            </a:r>
            <a:r>
              <a:rPr sz="2200" b="1" spc="-5" dirty="0">
                <a:solidFill>
                  <a:srgbClr val="B4482E"/>
                </a:solidFill>
                <a:latin typeface="Tahoma"/>
                <a:cs typeface="Tahoma"/>
              </a:rPr>
              <a:t>T</a:t>
            </a:r>
            <a:r>
              <a:rPr sz="2200" b="1" dirty="0">
                <a:solidFill>
                  <a:srgbClr val="B4482E"/>
                </a:solidFill>
                <a:latin typeface="Tahoma"/>
                <a:cs typeface="Tahoma"/>
              </a:rPr>
              <a:t>	</a:t>
            </a:r>
            <a:r>
              <a:rPr sz="2200" b="1" spc="-15" dirty="0">
                <a:solidFill>
                  <a:srgbClr val="B4482E"/>
                </a:solidFill>
                <a:latin typeface="Tahoma"/>
                <a:cs typeface="Tahoma"/>
              </a:rPr>
              <a:t>6</a:t>
            </a:r>
            <a:r>
              <a:rPr sz="2200" b="1" dirty="0">
                <a:solidFill>
                  <a:srgbClr val="B4482E"/>
                </a:solidFill>
                <a:latin typeface="Tahoma"/>
                <a:cs typeface="Tahoma"/>
              </a:rPr>
              <a:t>	</a:t>
            </a:r>
            <a:r>
              <a:rPr sz="2200" b="1" spc="35" dirty="0">
                <a:solidFill>
                  <a:srgbClr val="B4482E"/>
                </a:solidFill>
                <a:latin typeface="Tahoma"/>
                <a:cs typeface="Tahoma"/>
              </a:rPr>
              <a:t>M</a:t>
            </a:r>
            <a:r>
              <a:rPr sz="2200" b="1" spc="-204" dirty="0">
                <a:solidFill>
                  <a:srgbClr val="B4482E"/>
                </a:solidFill>
                <a:latin typeface="Tahoma"/>
                <a:cs typeface="Tahoma"/>
              </a:rPr>
              <a:t> </a:t>
            </a:r>
            <a:r>
              <a:rPr sz="2200" b="1" spc="75" dirty="0">
                <a:solidFill>
                  <a:srgbClr val="B4482E"/>
                </a:solidFill>
                <a:latin typeface="Tahoma"/>
                <a:cs typeface="Tahoma"/>
              </a:rPr>
              <a:t>O</a:t>
            </a:r>
            <a:r>
              <a:rPr sz="2200" b="1" spc="-204" dirty="0">
                <a:solidFill>
                  <a:srgbClr val="B4482E"/>
                </a:solidFill>
                <a:latin typeface="Tahoma"/>
                <a:cs typeface="Tahoma"/>
              </a:rPr>
              <a:t> </a:t>
            </a:r>
            <a:r>
              <a:rPr sz="2200" b="1" spc="30" dirty="0">
                <a:solidFill>
                  <a:srgbClr val="B4482E"/>
                </a:solidFill>
                <a:latin typeface="Tahoma"/>
                <a:cs typeface="Tahoma"/>
              </a:rPr>
              <a:t>N</a:t>
            </a:r>
            <a:r>
              <a:rPr sz="2200" b="1" spc="-204" dirty="0">
                <a:solidFill>
                  <a:srgbClr val="B4482E"/>
                </a:solidFill>
                <a:latin typeface="Tahoma"/>
                <a:cs typeface="Tahoma"/>
              </a:rPr>
              <a:t> </a:t>
            </a:r>
            <a:r>
              <a:rPr sz="2200" b="1" spc="-5" dirty="0">
                <a:solidFill>
                  <a:srgbClr val="B4482E"/>
                </a:solidFill>
                <a:latin typeface="Tahoma"/>
                <a:cs typeface="Tahoma"/>
              </a:rPr>
              <a:t>T</a:t>
            </a:r>
            <a:r>
              <a:rPr sz="2200" b="1" spc="-204" dirty="0">
                <a:solidFill>
                  <a:srgbClr val="B4482E"/>
                </a:solidFill>
                <a:latin typeface="Tahoma"/>
                <a:cs typeface="Tahoma"/>
              </a:rPr>
              <a:t> </a:t>
            </a:r>
            <a:r>
              <a:rPr sz="2200" b="1" spc="45" dirty="0">
                <a:solidFill>
                  <a:srgbClr val="B4482E"/>
                </a:solidFill>
                <a:latin typeface="Tahoma"/>
                <a:cs typeface="Tahoma"/>
              </a:rPr>
              <a:t>H</a:t>
            </a:r>
            <a:r>
              <a:rPr sz="2200" b="1" spc="-204" dirty="0">
                <a:solidFill>
                  <a:srgbClr val="B4482E"/>
                </a:solidFill>
                <a:latin typeface="Tahoma"/>
                <a:cs typeface="Tahoma"/>
              </a:rPr>
              <a:t> </a:t>
            </a:r>
            <a:r>
              <a:rPr sz="2200" b="1" spc="20" dirty="0">
                <a:solidFill>
                  <a:srgbClr val="B4482E"/>
                </a:solidFill>
                <a:latin typeface="Tahoma"/>
                <a:cs typeface="Tahoma"/>
              </a:rPr>
              <a:t>S</a:t>
            </a:r>
            <a:endParaRPr sz="2200" dirty="0">
              <a:latin typeface="Tahoma"/>
              <a:cs typeface="Tahoma"/>
            </a:endParaRPr>
          </a:p>
          <a:p>
            <a:pPr marL="422909" marR="687070">
              <a:lnSpc>
                <a:spcPct val="128499"/>
              </a:lnSpc>
              <a:spcBef>
                <a:spcPts val="1160"/>
              </a:spcBef>
            </a:pPr>
            <a:r>
              <a:rPr sz="1800" spc="55" dirty="0">
                <a:solidFill>
                  <a:srgbClr val="253446"/>
                </a:solidFill>
                <a:latin typeface="Microsoft Sans Serif"/>
                <a:cs typeface="Microsoft Sans Serif"/>
              </a:rPr>
              <a:t>QA/QC:</a:t>
            </a:r>
            <a:r>
              <a:rPr sz="1800" spc="19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253446"/>
                </a:solidFill>
                <a:latin typeface="Microsoft Sans Serif"/>
                <a:cs typeface="Microsoft Sans Serif"/>
              </a:rPr>
              <a:t>Behavior</a:t>
            </a:r>
            <a:r>
              <a:rPr sz="1800" spc="19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90" dirty="0">
                <a:solidFill>
                  <a:srgbClr val="253446"/>
                </a:solidFill>
                <a:latin typeface="Microsoft Sans Serif"/>
                <a:cs typeface="Microsoft Sans Serif"/>
              </a:rPr>
              <a:t>tests</a:t>
            </a:r>
            <a:r>
              <a:rPr sz="1800" spc="19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253446"/>
                </a:solidFill>
                <a:latin typeface="Microsoft Sans Serif"/>
                <a:cs typeface="Microsoft Sans Serif"/>
              </a:rPr>
              <a:t>(AI/ML</a:t>
            </a:r>
            <a:r>
              <a:rPr sz="1800" spc="19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95" dirty="0">
                <a:solidFill>
                  <a:srgbClr val="253446"/>
                </a:solidFill>
                <a:latin typeface="Microsoft Sans Serif"/>
                <a:cs typeface="Microsoft Sans Serif"/>
              </a:rPr>
              <a:t>Unit</a:t>
            </a:r>
            <a:r>
              <a:rPr sz="1800" spc="19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253446"/>
                </a:solidFill>
                <a:latin typeface="Microsoft Sans Serif"/>
                <a:cs typeface="Microsoft Sans Serif"/>
              </a:rPr>
              <a:t>Tests),</a:t>
            </a:r>
            <a:r>
              <a:rPr sz="1800" spc="19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95" dirty="0">
                <a:solidFill>
                  <a:srgbClr val="253446"/>
                </a:solidFill>
                <a:latin typeface="Microsoft Sans Serif"/>
                <a:cs typeface="Microsoft Sans Serif"/>
              </a:rPr>
              <a:t>Python</a:t>
            </a:r>
            <a:r>
              <a:rPr sz="1800" spc="19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95" dirty="0">
                <a:solidFill>
                  <a:srgbClr val="253446"/>
                </a:solidFill>
                <a:latin typeface="Microsoft Sans Serif"/>
                <a:cs typeface="Microsoft Sans Serif"/>
              </a:rPr>
              <a:t>Unit </a:t>
            </a:r>
            <a:r>
              <a:rPr sz="1800" spc="-46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253446"/>
                </a:solidFill>
                <a:latin typeface="Microsoft Sans Serif"/>
                <a:cs typeface="Microsoft Sans Serif"/>
              </a:rPr>
              <a:t>Tests,</a:t>
            </a:r>
            <a:r>
              <a:rPr sz="1800" spc="18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253446"/>
                </a:solidFill>
                <a:latin typeface="Microsoft Sans Serif"/>
                <a:cs typeface="Microsoft Sans Serif"/>
              </a:rPr>
              <a:t>SonarQube</a:t>
            </a:r>
            <a:endParaRPr sz="1800" dirty="0">
              <a:latin typeface="Microsoft Sans Serif"/>
              <a:cs typeface="Microsoft Sans Serif"/>
            </a:endParaRPr>
          </a:p>
          <a:p>
            <a:pPr marL="422909">
              <a:lnSpc>
                <a:spcPct val="100000"/>
              </a:lnSpc>
              <a:spcBef>
                <a:spcPts val="615"/>
              </a:spcBef>
            </a:pPr>
            <a:r>
              <a:rPr sz="1800" spc="65" dirty="0">
                <a:solidFill>
                  <a:srgbClr val="253446"/>
                </a:solidFill>
                <a:latin typeface="Microsoft Sans Serif"/>
                <a:cs typeface="Microsoft Sans Serif"/>
              </a:rPr>
              <a:t>IA/ML:</a:t>
            </a:r>
            <a:r>
              <a:rPr sz="1800" spc="18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90" dirty="0">
                <a:solidFill>
                  <a:srgbClr val="253446"/>
                </a:solidFill>
                <a:latin typeface="Microsoft Sans Serif"/>
                <a:cs typeface="Microsoft Sans Serif"/>
              </a:rPr>
              <a:t>Pytorch</a:t>
            </a:r>
            <a:r>
              <a:rPr sz="1800" spc="18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253446"/>
                </a:solidFill>
                <a:latin typeface="Microsoft Sans Serif"/>
                <a:cs typeface="Microsoft Sans Serif"/>
              </a:rPr>
              <a:t>and</a:t>
            </a:r>
            <a:r>
              <a:rPr sz="1800" spc="18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253446"/>
                </a:solidFill>
                <a:latin typeface="Microsoft Sans Serif"/>
                <a:cs typeface="Microsoft Sans Serif"/>
              </a:rPr>
              <a:t>Ensemble</a:t>
            </a:r>
            <a:r>
              <a:rPr sz="1800" spc="18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80" dirty="0">
                <a:solidFill>
                  <a:srgbClr val="253446"/>
                </a:solidFill>
                <a:latin typeface="Microsoft Sans Serif"/>
                <a:cs typeface="Microsoft Sans Serif"/>
              </a:rPr>
              <a:t>Learning</a:t>
            </a:r>
            <a:endParaRPr sz="1800" dirty="0">
              <a:latin typeface="Microsoft Sans Serif"/>
              <a:cs typeface="Microsoft Sans Serif"/>
            </a:endParaRPr>
          </a:p>
          <a:p>
            <a:pPr marL="422909" marR="977265">
              <a:lnSpc>
                <a:spcPct val="128499"/>
              </a:lnSpc>
            </a:pPr>
            <a:r>
              <a:rPr sz="1800" spc="60" dirty="0">
                <a:solidFill>
                  <a:srgbClr val="253446"/>
                </a:solidFill>
                <a:latin typeface="Microsoft Sans Serif"/>
                <a:cs typeface="Microsoft Sans Serif"/>
              </a:rPr>
              <a:t>Data:</a:t>
            </a:r>
            <a:r>
              <a:rPr sz="1800" spc="19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120" dirty="0">
                <a:solidFill>
                  <a:srgbClr val="253446"/>
                </a:solidFill>
                <a:latin typeface="Microsoft Sans Serif"/>
                <a:cs typeface="Microsoft Sans Serif"/>
              </a:rPr>
              <a:t>H5</a:t>
            </a:r>
            <a:r>
              <a:rPr sz="1800" spc="19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253446"/>
                </a:solidFill>
                <a:latin typeface="Microsoft Sans Serif"/>
                <a:cs typeface="Microsoft Sans Serif"/>
              </a:rPr>
              <a:t>Data</a:t>
            </a:r>
            <a:r>
              <a:rPr sz="1800" spc="19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253446"/>
                </a:solidFill>
                <a:latin typeface="Microsoft Sans Serif"/>
                <a:cs typeface="Microsoft Sans Serif"/>
              </a:rPr>
              <a:t>File</a:t>
            </a:r>
            <a:r>
              <a:rPr sz="1800" spc="19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80" dirty="0">
                <a:solidFill>
                  <a:srgbClr val="253446"/>
                </a:solidFill>
                <a:latin typeface="Microsoft Sans Serif"/>
                <a:cs typeface="Microsoft Sans Serif"/>
              </a:rPr>
              <a:t>management,</a:t>
            </a:r>
            <a:r>
              <a:rPr sz="1800" spc="19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80" dirty="0">
                <a:solidFill>
                  <a:srgbClr val="253446"/>
                </a:solidFill>
                <a:latin typeface="Microsoft Sans Serif"/>
                <a:cs typeface="Microsoft Sans Serif"/>
              </a:rPr>
              <a:t>Connected</a:t>
            </a:r>
            <a:r>
              <a:rPr sz="1800" spc="19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253446"/>
                </a:solidFill>
                <a:latin typeface="Microsoft Sans Serif"/>
                <a:cs typeface="Microsoft Sans Serif"/>
              </a:rPr>
              <a:t>Vehicle </a:t>
            </a:r>
            <a:r>
              <a:rPr sz="1800" spc="-46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85" dirty="0">
                <a:solidFill>
                  <a:srgbClr val="253446"/>
                </a:solidFill>
                <a:latin typeface="Microsoft Sans Serif"/>
                <a:cs typeface="Microsoft Sans Serif"/>
              </a:rPr>
              <a:t>Extraction</a:t>
            </a:r>
            <a:endParaRPr sz="1800" dirty="0">
              <a:latin typeface="Microsoft Sans Serif"/>
              <a:cs typeface="Microsoft Sans Serif"/>
            </a:endParaRPr>
          </a:p>
          <a:p>
            <a:pPr marL="422909">
              <a:lnSpc>
                <a:spcPct val="100000"/>
              </a:lnSpc>
              <a:spcBef>
                <a:spcPts val="615"/>
              </a:spcBef>
            </a:pPr>
            <a:r>
              <a:rPr sz="1800" spc="100" dirty="0">
                <a:solidFill>
                  <a:srgbClr val="253446"/>
                </a:solidFill>
                <a:latin typeface="Microsoft Sans Serif"/>
                <a:cs typeface="Microsoft Sans Serif"/>
              </a:rPr>
              <a:t>High</a:t>
            </a:r>
            <a:r>
              <a:rPr sz="1800" spc="17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70" dirty="0">
                <a:solidFill>
                  <a:srgbClr val="253446"/>
                </a:solidFill>
                <a:latin typeface="Microsoft Sans Serif"/>
                <a:cs typeface="Microsoft Sans Serif"/>
              </a:rPr>
              <a:t>Processing</a:t>
            </a:r>
            <a:r>
              <a:rPr sz="1800" spc="18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80" dirty="0">
                <a:solidFill>
                  <a:srgbClr val="253446"/>
                </a:solidFill>
                <a:latin typeface="Microsoft Sans Serif"/>
                <a:cs typeface="Microsoft Sans Serif"/>
              </a:rPr>
              <a:t>Computer:</a:t>
            </a:r>
            <a:r>
              <a:rPr sz="1800" spc="18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85" dirty="0">
                <a:solidFill>
                  <a:srgbClr val="253446"/>
                </a:solidFill>
                <a:latin typeface="Microsoft Sans Serif"/>
                <a:cs typeface="Microsoft Sans Serif"/>
              </a:rPr>
              <a:t>Domino</a:t>
            </a:r>
            <a:endParaRPr sz="1800" dirty="0">
              <a:latin typeface="Microsoft Sans Serif"/>
              <a:cs typeface="Microsoft Sans Serif"/>
            </a:endParaRPr>
          </a:p>
          <a:p>
            <a:pPr marL="422909" marR="1228725">
              <a:lnSpc>
                <a:spcPct val="128499"/>
              </a:lnSpc>
            </a:pPr>
            <a:r>
              <a:rPr sz="1800" spc="50" dirty="0">
                <a:solidFill>
                  <a:srgbClr val="253446"/>
                </a:solidFill>
                <a:latin typeface="Microsoft Sans Serif"/>
                <a:cs typeface="Microsoft Sans Serif"/>
              </a:rPr>
              <a:t>Extra:</a:t>
            </a:r>
            <a:r>
              <a:rPr sz="1800" spc="19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253446"/>
                </a:solidFill>
                <a:latin typeface="Microsoft Sans Serif"/>
                <a:cs typeface="Microsoft Sans Serif"/>
              </a:rPr>
              <a:t>_Exponential</a:t>
            </a:r>
            <a:r>
              <a:rPr sz="1800" spc="19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85" dirty="0">
                <a:solidFill>
                  <a:srgbClr val="253446"/>
                </a:solidFill>
                <a:latin typeface="Microsoft Sans Serif"/>
                <a:cs typeface="Microsoft Sans Serif"/>
              </a:rPr>
              <a:t>Thinking</a:t>
            </a:r>
            <a:r>
              <a:rPr sz="1800" spc="19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253446"/>
                </a:solidFill>
                <a:latin typeface="Microsoft Sans Serif"/>
                <a:cs typeface="Microsoft Sans Serif"/>
              </a:rPr>
              <a:t>course</a:t>
            </a:r>
            <a:r>
              <a:rPr sz="1800" spc="19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253446"/>
                </a:solidFill>
                <a:latin typeface="Microsoft Sans Serif"/>
                <a:cs typeface="Microsoft Sans Serif"/>
              </a:rPr>
              <a:t>at</a:t>
            </a:r>
            <a:r>
              <a:rPr sz="1800" spc="19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90" dirty="0">
                <a:solidFill>
                  <a:srgbClr val="253446"/>
                </a:solidFill>
                <a:latin typeface="Microsoft Sans Serif"/>
                <a:cs typeface="Microsoft Sans Serif"/>
              </a:rPr>
              <a:t>Singularity </a:t>
            </a:r>
            <a:r>
              <a:rPr sz="1800" spc="-46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95" dirty="0">
                <a:solidFill>
                  <a:srgbClr val="253446"/>
                </a:solidFill>
                <a:latin typeface="Microsoft Sans Serif"/>
                <a:cs typeface="Microsoft Sans Serif"/>
              </a:rPr>
              <a:t>University</a:t>
            </a:r>
            <a:r>
              <a:rPr sz="1800" spc="19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253446"/>
                </a:solidFill>
                <a:latin typeface="Microsoft Sans Serif"/>
                <a:cs typeface="Microsoft Sans Serif"/>
              </a:rPr>
              <a:t>(SA</a:t>
            </a:r>
            <a:r>
              <a:rPr sz="1800" spc="19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253446"/>
                </a:solidFill>
                <a:latin typeface="Microsoft Sans Serif"/>
                <a:cs typeface="Microsoft Sans Serif"/>
              </a:rPr>
              <a:t>Ford</a:t>
            </a:r>
            <a:r>
              <a:rPr sz="1800" spc="19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85" dirty="0">
                <a:solidFill>
                  <a:srgbClr val="253446"/>
                </a:solidFill>
                <a:latin typeface="Microsoft Sans Serif"/>
                <a:cs typeface="Microsoft Sans Serif"/>
              </a:rPr>
              <a:t>Hackathon</a:t>
            </a:r>
            <a:r>
              <a:rPr sz="1800" spc="19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120" dirty="0">
                <a:solidFill>
                  <a:srgbClr val="253446"/>
                </a:solidFill>
                <a:latin typeface="Microsoft Sans Serif"/>
                <a:cs typeface="Microsoft Sans Serif"/>
              </a:rPr>
              <a:t>Award)</a:t>
            </a:r>
            <a:endParaRPr sz="1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400" dirty="0">
              <a:latin typeface="Microsoft Sans Serif"/>
              <a:cs typeface="Microsoft Sans Serif"/>
            </a:endParaRPr>
          </a:p>
          <a:p>
            <a:pPr marL="315595">
              <a:lnSpc>
                <a:spcPct val="100000"/>
              </a:lnSpc>
              <a:spcBef>
                <a:spcPts val="1475"/>
              </a:spcBef>
              <a:tabLst>
                <a:tab pos="3416300" algn="l"/>
                <a:tab pos="4353560" algn="l"/>
              </a:tabLst>
            </a:pPr>
            <a:r>
              <a:rPr sz="2200" b="1" spc="185" dirty="0">
                <a:solidFill>
                  <a:srgbClr val="B4482E"/>
                </a:solidFill>
                <a:latin typeface="Tahoma"/>
                <a:cs typeface="Tahoma"/>
              </a:rPr>
              <a:t>A</a:t>
            </a:r>
            <a:r>
              <a:rPr sz="2200" b="1" spc="-204" dirty="0">
                <a:solidFill>
                  <a:srgbClr val="B4482E"/>
                </a:solidFill>
                <a:latin typeface="Tahoma"/>
                <a:cs typeface="Tahoma"/>
              </a:rPr>
              <a:t> </a:t>
            </a:r>
            <a:r>
              <a:rPr sz="2200" b="1" spc="50" dirty="0">
                <a:solidFill>
                  <a:srgbClr val="B4482E"/>
                </a:solidFill>
                <a:latin typeface="Tahoma"/>
                <a:cs typeface="Tahoma"/>
              </a:rPr>
              <a:t>C</a:t>
            </a:r>
            <a:r>
              <a:rPr sz="2200" b="1" spc="-204" dirty="0">
                <a:solidFill>
                  <a:srgbClr val="B4482E"/>
                </a:solidFill>
                <a:latin typeface="Tahoma"/>
                <a:cs typeface="Tahoma"/>
              </a:rPr>
              <a:t> </a:t>
            </a:r>
            <a:r>
              <a:rPr sz="2200" b="1" spc="45" dirty="0">
                <a:solidFill>
                  <a:srgbClr val="B4482E"/>
                </a:solidFill>
                <a:latin typeface="Tahoma"/>
                <a:cs typeface="Tahoma"/>
              </a:rPr>
              <a:t>H</a:t>
            </a:r>
            <a:r>
              <a:rPr sz="2200" b="1" spc="-204" dirty="0">
                <a:solidFill>
                  <a:srgbClr val="B4482E"/>
                </a:solidFill>
                <a:latin typeface="Tahoma"/>
                <a:cs typeface="Tahoma"/>
              </a:rPr>
              <a:t> </a:t>
            </a:r>
            <a:r>
              <a:rPr sz="2200" b="1" spc="-365" dirty="0">
                <a:solidFill>
                  <a:srgbClr val="B4482E"/>
                </a:solidFill>
                <a:latin typeface="Tahoma"/>
                <a:cs typeface="Tahoma"/>
              </a:rPr>
              <a:t>I</a:t>
            </a:r>
            <a:r>
              <a:rPr sz="2200" b="1" spc="-204" dirty="0">
                <a:solidFill>
                  <a:srgbClr val="B4482E"/>
                </a:solidFill>
                <a:latin typeface="Tahoma"/>
                <a:cs typeface="Tahoma"/>
              </a:rPr>
              <a:t> </a:t>
            </a:r>
            <a:r>
              <a:rPr sz="2200" b="1" spc="125" dirty="0">
                <a:solidFill>
                  <a:srgbClr val="B4482E"/>
                </a:solidFill>
                <a:latin typeface="Tahoma"/>
                <a:cs typeface="Tahoma"/>
              </a:rPr>
              <a:t>E</a:t>
            </a:r>
            <a:r>
              <a:rPr sz="2200" b="1" spc="-204" dirty="0">
                <a:solidFill>
                  <a:srgbClr val="B4482E"/>
                </a:solidFill>
                <a:latin typeface="Tahoma"/>
                <a:cs typeface="Tahoma"/>
              </a:rPr>
              <a:t> </a:t>
            </a:r>
            <a:r>
              <a:rPr sz="2200" b="1" spc="114" dirty="0">
                <a:solidFill>
                  <a:srgbClr val="B4482E"/>
                </a:solidFill>
                <a:latin typeface="Tahoma"/>
                <a:cs typeface="Tahoma"/>
              </a:rPr>
              <a:t>V</a:t>
            </a:r>
            <a:r>
              <a:rPr sz="2200" b="1" spc="-204" dirty="0">
                <a:solidFill>
                  <a:srgbClr val="B4482E"/>
                </a:solidFill>
                <a:latin typeface="Tahoma"/>
                <a:cs typeface="Tahoma"/>
              </a:rPr>
              <a:t> </a:t>
            </a:r>
            <a:r>
              <a:rPr sz="2200" b="1" spc="125" dirty="0">
                <a:solidFill>
                  <a:srgbClr val="B4482E"/>
                </a:solidFill>
                <a:latin typeface="Tahoma"/>
                <a:cs typeface="Tahoma"/>
              </a:rPr>
              <a:t>E</a:t>
            </a:r>
            <a:r>
              <a:rPr sz="2200" b="1" spc="-204" dirty="0">
                <a:solidFill>
                  <a:srgbClr val="B4482E"/>
                </a:solidFill>
                <a:latin typeface="Tahoma"/>
                <a:cs typeface="Tahoma"/>
              </a:rPr>
              <a:t> </a:t>
            </a:r>
            <a:r>
              <a:rPr sz="2200" b="1" spc="35" dirty="0">
                <a:solidFill>
                  <a:srgbClr val="B4482E"/>
                </a:solidFill>
                <a:latin typeface="Tahoma"/>
                <a:cs typeface="Tahoma"/>
              </a:rPr>
              <a:t>M</a:t>
            </a:r>
            <a:r>
              <a:rPr sz="2200" b="1" spc="-204" dirty="0">
                <a:solidFill>
                  <a:srgbClr val="B4482E"/>
                </a:solidFill>
                <a:latin typeface="Tahoma"/>
                <a:cs typeface="Tahoma"/>
              </a:rPr>
              <a:t> </a:t>
            </a:r>
            <a:r>
              <a:rPr sz="2200" b="1" spc="125" dirty="0">
                <a:solidFill>
                  <a:srgbClr val="B4482E"/>
                </a:solidFill>
                <a:latin typeface="Tahoma"/>
                <a:cs typeface="Tahoma"/>
              </a:rPr>
              <a:t>E</a:t>
            </a:r>
            <a:r>
              <a:rPr sz="2200" b="1" spc="-204" dirty="0">
                <a:solidFill>
                  <a:srgbClr val="B4482E"/>
                </a:solidFill>
                <a:latin typeface="Tahoma"/>
                <a:cs typeface="Tahoma"/>
              </a:rPr>
              <a:t> </a:t>
            </a:r>
            <a:r>
              <a:rPr sz="2200" b="1" spc="30" dirty="0">
                <a:solidFill>
                  <a:srgbClr val="B4482E"/>
                </a:solidFill>
                <a:latin typeface="Tahoma"/>
                <a:cs typeface="Tahoma"/>
              </a:rPr>
              <a:t>N</a:t>
            </a:r>
            <a:r>
              <a:rPr sz="2200" b="1" spc="-204" dirty="0">
                <a:solidFill>
                  <a:srgbClr val="B4482E"/>
                </a:solidFill>
                <a:latin typeface="Tahoma"/>
                <a:cs typeface="Tahoma"/>
              </a:rPr>
              <a:t> </a:t>
            </a:r>
            <a:r>
              <a:rPr sz="2200" b="1" spc="-5" dirty="0">
                <a:solidFill>
                  <a:srgbClr val="B4482E"/>
                </a:solidFill>
                <a:latin typeface="Tahoma"/>
                <a:cs typeface="Tahoma"/>
              </a:rPr>
              <a:t>T</a:t>
            </a:r>
            <a:r>
              <a:rPr sz="2200" b="1" spc="-204" dirty="0">
                <a:solidFill>
                  <a:srgbClr val="B4482E"/>
                </a:solidFill>
                <a:latin typeface="Tahoma"/>
                <a:cs typeface="Tahoma"/>
              </a:rPr>
              <a:t> </a:t>
            </a:r>
            <a:r>
              <a:rPr sz="2200" b="1" spc="20" dirty="0">
                <a:solidFill>
                  <a:srgbClr val="B4482E"/>
                </a:solidFill>
                <a:latin typeface="Tahoma"/>
                <a:cs typeface="Tahoma"/>
              </a:rPr>
              <a:t>S</a:t>
            </a:r>
            <a:r>
              <a:rPr sz="2200" b="1" dirty="0">
                <a:solidFill>
                  <a:srgbClr val="B4482E"/>
                </a:solidFill>
                <a:latin typeface="Tahoma"/>
                <a:cs typeface="Tahoma"/>
              </a:rPr>
              <a:t>	</a:t>
            </a:r>
            <a:r>
              <a:rPr sz="2200" b="1" spc="185" dirty="0">
                <a:solidFill>
                  <a:srgbClr val="B4482E"/>
                </a:solidFill>
                <a:latin typeface="Tahoma"/>
                <a:cs typeface="Tahoma"/>
              </a:rPr>
              <a:t>A</a:t>
            </a:r>
            <a:r>
              <a:rPr sz="2200" b="1" spc="-204" dirty="0">
                <a:solidFill>
                  <a:srgbClr val="B4482E"/>
                </a:solidFill>
                <a:latin typeface="Tahoma"/>
                <a:cs typeface="Tahoma"/>
              </a:rPr>
              <a:t> </a:t>
            </a:r>
            <a:r>
              <a:rPr sz="2200" b="1" spc="30" dirty="0">
                <a:solidFill>
                  <a:srgbClr val="B4482E"/>
                </a:solidFill>
                <a:latin typeface="Tahoma"/>
                <a:cs typeface="Tahoma"/>
              </a:rPr>
              <a:t>N</a:t>
            </a:r>
            <a:r>
              <a:rPr sz="2200" b="1" spc="-204" dirty="0">
                <a:solidFill>
                  <a:srgbClr val="B4482E"/>
                </a:solidFill>
                <a:latin typeface="Tahoma"/>
                <a:cs typeface="Tahoma"/>
              </a:rPr>
              <a:t> </a:t>
            </a:r>
            <a:r>
              <a:rPr sz="2200" b="1" spc="20" dirty="0">
                <a:solidFill>
                  <a:srgbClr val="B4482E"/>
                </a:solidFill>
                <a:latin typeface="Tahoma"/>
                <a:cs typeface="Tahoma"/>
              </a:rPr>
              <a:t>D</a:t>
            </a:r>
            <a:r>
              <a:rPr sz="2200" b="1" dirty="0">
                <a:solidFill>
                  <a:srgbClr val="B4482E"/>
                </a:solidFill>
                <a:latin typeface="Tahoma"/>
                <a:cs typeface="Tahoma"/>
              </a:rPr>
              <a:t>	</a:t>
            </a:r>
            <a:r>
              <a:rPr sz="2200" b="1" spc="50" dirty="0">
                <a:solidFill>
                  <a:srgbClr val="B4482E"/>
                </a:solidFill>
                <a:latin typeface="Tahoma"/>
                <a:cs typeface="Tahoma"/>
              </a:rPr>
              <a:t>C</a:t>
            </a:r>
            <a:r>
              <a:rPr sz="2200" b="1" spc="-204" dirty="0">
                <a:solidFill>
                  <a:srgbClr val="B4482E"/>
                </a:solidFill>
                <a:latin typeface="Tahoma"/>
                <a:cs typeface="Tahoma"/>
              </a:rPr>
              <a:t> </a:t>
            </a:r>
            <a:r>
              <a:rPr sz="2200" b="1" spc="75" dirty="0">
                <a:solidFill>
                  <a:srgbClr val="B4482E"/>
                </a:solidFill>
                <a:latin typeface="Tahoma"/>
                <a:cs typeface="Tahoma"/>
              </a:rPr>
              <a:t>O</a:t>
            </a:r>
            <a:r>
              <a:rPr sz="2200" b="1" spc="-204" dirty="0">
                <a:solidFill>
                  <a:srgbClr val="B4482E"/>
                </a:solidFill>
                <a:latin typeface="Tahoma"/>
                <a:cs typeface="Tahoma"/>
              </a:rPr>
              <a:t> </a:t>
            </a:r>
            <a:r>
              <a:rPr sz="2200" b="1" spc="40" dirty="0">
                <a:solidFill>
                  <a:srgbClr val="B4482E"/>
                </a:solidFill>
                <a:latin typeface="Tahoma"/>
                <a:cs typeface="Tahoma"/>
              </a:rPr>
              <a:t>U</a:t>
            </a:r>
            <a:r>
              <a:rPr sz="2200" b="1" spc="-204" dirty="0">
                <a:solidFill>
                  <a:srgbClr val="B4482E"/>
                </a:solidFill>
                <a:latin typeface="Tahoma"/>
                <a:cs typeface="Tahoma"/>
              </a:rPr>
              <a:t> </a:t>
            </a:r>
            <a:r>
              <a:rPr sz="2200" b="1" spc="-5" dirty="0">
                <a:solidFill>
                  <a:srgbClr val="B4482E"/>
                </a:solidFill>
                <a:latin typeface="Tahoma"/>
                <a:cs typeface="Tahoma"/>
              </a:rPr>
              <a:t>R</a:t>
            </a:r>
            <a:r>
              <a:rPr sz="2200" b="1" spc="-204" dirty="0">
                <a:solidFill>
                  <a:srgbClr val="B4482E"/>
                </a:solidFill>
                <a:latin typeface="Tahoma"/>
                <a:cs typeface="Tahoma"/>
              </a:rPr>
              <a:t> </a:t>
            </a:r>
            <a:r>
              <a:rPr sz="2200" b="1" spc="20" dirty="0">
                <a:solidFill>
                  <a:srgbClr val="B4482E"/>
                </a:solidFill>
                <a:latin typeface="Tahoma"/>
                <a:cs typeface="Tahoma"/>
              </a:rPr>
              <a:t>S</a:t>
            </a:r>
            <a:r>
              <a:rPr sz="2200" b="1" spc="-204" dirty="0">
                <a:solidFill>
                  <a:srgbClr val="B4482E"/>
                </a:solidFill>
                <a:latin typeface="Tahoma"/>
                <a:cs typeface="Tahoma"/>
              </a:rPr>
              <a:t> </a:t>
            </a:r>
            <a:r>
              <a:rPr sz="2200" b="1" spc="125" dirty="0">
                <a:solidFill>
                  <a:srgbClr val="B4482E"/>
                </a:solidFill>
                <a:latin typeface="Tahoma"/>
                <a:cs typeface="Tahoma"/>
              </a:rPr>
              <a:t>E</a:t>
            </a:r>
            <a:r>
              <a:rPr sz="2200" b="1" spc="-204" dirty="0">
                <a:solidFill>
                  <a:srgbClr val="B4482E"/>
                </a:solidFill>
                <a:latin typeface="Tahoma"/>
                <a:cs typeface="Tahoma"/>
              </a:rPr>
              <a:t> </a:t>
            </a:r>
            <a:r>
              <a:rPr sz="2200" b="1" spc="20" dirty="0">
                <a:solidFill>
                  <a:srgbClr val="B4482E"/>
                </a:solidFill>
                <a:latin typeface="Tahoma"/>
                <a:cs typeface="Tahoma"/>
              </a:rPr>
              <a:t>S</a:t>
            </a:r>
            <a:endParaRPr sz="2200" dirty="0">
              <a:latin typeface="Tahoma"/>
              <a:cs typeface="Tahoma"/>
            </a:endParaRPr>
          </a:p>
          <a:p>
            <a:pPr marL="641350" marR="318135">
              <a:lnSpc>
                <a:spcPct val="128499"/>
              </a:lnSpc>
              <a:spcBef>
                <a:spcPts val="1675"/>
              </a:spcBef>
            </a:pPr>
            <a:r>
              <a:rPr sz="1800" spc="75" dirty="0">
                <a:solidFill>
                  <a:srgbClr val="253446"/>
                </a:solidFill>
                <a:latin typeface="Microsoft Sans Serif"/>
                <a:cs typeface="Microsoft Sans Serif"/>
              </a:rPr>
              <a:t>(B1</a:t>
            </a:r>
            <a:r>
              <a:rPr sz="1800" spc="19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145" dirty="0">
                <a:solidFill>
                  <a:srgbClr val="253446"/>
                </a:solidFill>
                <a:latin typeface="Microsoft Sans Serif"/>
                <a:cs typeface="Microsoft Sans Serif"/>
              </a:rPr>
              <a:t>-&gt;</a:t>
            </a:r>
            <a:r>
              <a:rPr sz="1800" spc="19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53446"/>
                </a:solidFill>
                <a:latin typeface="Microsoft Sans Serif"/>
                <a:cs typeface="Microsoft Sans Serif"/>
              </a:rPr>
              <a:t>C1)</a:t>
            </a:r>
            <a:r>
              <a:rPr sz="1800" spc="19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85" dirty="0">
                <a:solidFill>
                  <a:srgbClr val="253446"/>
                </a:solidFill>
                <a:latin typeface="Microsoft Sans Serif"/>
                <a:cs typeface="Microsoft Sans Serif"/>
              </a:rPr>
              <a:t>fluency</a:t>
            </a:r>
            <a:r>
              <a:rPr sz="1800" spc="19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253446"/>
                </a:solidFill>
                <a:latin typeface="Microsoft Sans Serif"/>
                <a:cs typeface="Microsoft Sans Serif"/>
              </a:rPr>
              <a:t>in</a:t>
            </a:r>
            <a:r>
              <a:rPr sz="1800" spc="19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253446"/>
                </a:solidFill>
                <a:latin typeface="Microsoft Sans Serif"/>
                <a:cs typeface="Microsoft Sans Serif"/>
              </a:rPr>
              <a:t>English</a:t>
            </a:r>
            <a:r>
              <a:rPr sz="1800" spc="19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85" dirty="0">
                <a:solidFill>
                  <a:srgbClr val="253446"/>
                </a:solidFill>
                <a:latin typeface="Microsoft Sans Serif"/>
                <a:cs typeface="Microsoft Sans Serif"/>
              </a:rPr>
              <a:t>(from</a:t>
            </a:r>
            <a:r>
              <a:rPr sz="1800" spc="19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80" dirty="0">
                <a:solidFill>
                  <a:srgbClr val="253446"/>
                </a:solidFill>
                <a:latin typeface="Microsoft Sans Serif"/>
                <a:cs typeface="Microsoft Sans Serif"/>
              </a:rPr>
              <a:t>the</a:t>
            </a:r>
            <a:r>
              <a:rPr sz="1800" spc="19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95" dirty="0">
                <a:solidFill>
                  <a:srgbClr val="253446"/>
                </a:solidFill>
                <a:latin typeface="Microsoft Sans Serif"/>
                <a:cs typeface="Microsoft Sans Serif"/>
              </a:rPr>
              <a:t>internship</a:t>
            </a:r>
            <a:r>
              <a:rPr sz="1800" spc="19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85" dirty="0">
                <a:solidFill>
                  <a:srgbClr val="253446"/>
                </a:solidFill>
                <a:latin typeface="Microsoft Sans Serif"/>
                <a:cs typeface="Microsoft Sans Serif"/>
              </a:rPr>
              <a:t>to</a:t>
            </a:r>
            <a:r>
              <a:rPr sz="1800" spc="19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80" dirty="0">
                <a:solidFill>
                  <a:srgbClr val="253446"/>
                </a:solidFill>
                <a:latin typeface="Microsoft Sans Serif"/>
                <a:cs typeface="Microsoft Sans Serif"/>
              </a:rPr>
              <a:t>the </a:t>
            </a:r>
            <a:r>
              <a:rPr sz="1800" spc="-459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85" dirty="0">
                <a:solidFill>
                  <a:srgbClr val="253446"/>
                </a:solidFill>
                <a:latin typeface="Microsoft Sans Serif"/>
                <a:cs typeface="Microsoft Sans Serif"/>
              </a:rPr>
              <a:t>present</a:t>
            </a:r>
            <a:r>
              <a:rPr sz="1800" spc="18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253446"/>
                </a:solidFill>
                <a:latin typeface="Microsoft Sans Serif"/>
                <a:cs typeface="Microsoft Sans Serif"/>
              </a:rPr>
              <a:t>day)</a:t>
            </a:r>
            <a:endParaRPr sz="1800" dirty="0">
              <a:latin typeface="Microsoft Sans Serif"/>
              <a:cs typeface="Microsoft Sans Serif"/>
            </a:endParaRPr>
          </a:p>
          <a:p>
            <a:pPr marL="641350" marR="34290">
              <a:lnSpc>
                <a:spcPct val="128499"/>
              </a:lnSpc>
            </a:pPr>
            <a:r>
              <a:rPr sz="1800" spc="75" dirty="0">
                <a:solidFill>
                  <a:srgbClr val="253446"/>
                </a:solidFill>
                <a:latin typeface="Microsoft Sans Serif"/>
                <a:cs typeface="Microsoft Sans Serif"/>
              </a:rPr>
              <a:t>_Exponential</a:t>
            </a:r>
            <a:r>
              <a:rPr sz="1800" spc="19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85" dirty="0">
                <a:solidFill>
                  <a:srgbClr val="253446"/>
                </a:solidFill>
                <a:latin typeface="Microsoft Sans Serif"/>
                <a:cs typeface="Microsoft Sans Serif"/>
              </a:rPr>
              <a:t>Thinking</a:t>
            </a:r>
            <a:r>
              <a:rPr sz="1800" spc="19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253446"/>
                </a:solidFill>
                <a:latin typeface="Microsoft Sans Serif"/>
                <a:cs typeface="Microsoft Sans Serif"/>
              </a:rPr>
              <a:t>course</a:t>
            </a:r>
            <a:r>
              <a:rPr sz="1800" spc="19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253446"/>
                </a:solidFill>
                <a:latin typeface="Microsoft Sans Serif"/>
                <a:cs typeface="Microsoft Sans Serif"/>
              </a:rPr>
              <a:t>at</a:t>
            </a:r>
            <a:r>
              <a:rPr sz="1800" spc="19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90" dirty="0">
                <a:solidFill>
                  <a:srgbClr val="253446"/>
                </a:solidFill>
                <a:latin typeface="Microsoft Sans Serif"/>
                <a:cs typeface="Microsoft Sans Serif"/>
              </a:rPr>
              <a:t>Singularity</a:t>
            </a:r>
            <a:r>
              <a:rPr sz="1800" spc="19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95" dirty="0">
                <a:solidFill>
                  <a:srgbClr val="253446"/>
                </a:solidFill>
                <a:latin typeface="Microsoft Sans Serif"/>
                <a:cs typeface="Microsoft Sans Serif"/>
              </a:rPr>
              <a:t>University</a:t>
            </a:r>
            <a:r>
              <a:rPr sz="1800" spc="19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253446"/>
                </a:solidFill>
                <a:latin typeface="Microsoft Sans Serif"/>
                <a:cs typeface="Microsoft Sans Serif"/>
              </a:rPr>
              <a:t>(SA </a:t>
            </a:r>
            <a:r>
              <a:rPr sz="1800" spc="-46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253446"/>
                </a:solidFill>
                <a:latin typeface="Microsoft Sans Serif"/>
                <a:cs typeface="Microsoft Sans Serif"/>
              </a:rPr>
              <a:t>Ford</a:t>
            </a:r>
            <a:r>
              <a:rPr sz="1800" spc="18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85" dirty="0">
                <a:solidFill>
                  <a:srgbClr val="253446"/>
                </a:solidFill>
                <a:latin typeface="Microsoft Sans Serif"/>
                <a:cs typeface="Microsoft Sans Serif"/>
              </a:rPr>
              <a:t>Hackathon</a:t>
            </a:r>
            <a:r>
              <a:rPr sz="1800" spc="19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120" dirty="0">
                <a:solidFill>
                  <a:srgbClr val="253446"/>
                </a:solidFill>
                <a:latin typeface="Microsoft Sans Serif"/>
                <a:cs typeface="Microsoft Sans Serif"/>
              </a:rPr>
              <a:t>Award)</a:t>
            </a:r>
            <a:endParaRPr sz="1800" dirty="0">
              <a:latin typeface="Microsoft Sans Serif"/>
              <a:cs typeface="Microsoft Sans Serif"/>
            </a:endParaRPr>
          </a:p>
          <a:p>
            <a:pPr marL="641350">
              <a:lnSpc>
                <a:spcPct val="100000"/>
              </a:lnSpc>
              <a:spcBef>
                <a:spcPts val="615"/>
              </a:spcBef>
            </a:pPr>
            <a:r>
              <a:rPr sz="1800" spc="95" dirty="0">
                <a:solidFill>
                  <a:srgbClr val="253446"/>
                </a:solidFill>
                <a:latin typeface="Microsoft Sans Serif"/>
                <a:cs typeface="Microsoft Sans Serif"/>
              </a:rPr>
              <a:t>Python</a:t>
            </a:r>
            <a:r>
              <a:rPr sz="1800" spc="18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253446"/>
                </a:solidFill>
                <a:latin typeface="Microsoft Sans Serif"/>
                <a:cs typeface="Microsoft Sans Serif"/>
              </a:rPr>
              <a:t>QA/QC</a:t>
            </a:r>
            <a:r>
              <a:rPr sz="1800" spc="18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80" dirty="0">
                <a:solidFill>
                  <a:srgbClr val="253446"/>
                </a:solidFill>
                <a:latin typeface="Microsoft Sans Serif"/>
                <a:cs typeface="Microsoft Sans Serif"/>
              </a:rPr>
              <a:t>guidelines</a:t>
            </a:r>
            <a:r>
              <a:rPr sz="1800" spc="18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53446"/>
                </a:solidFill>
                <a:latin typeface="Microsoft Sans Serif"/>
                <a:cs typeface="Microsoft Sans Serif"/>
              </a:rPr>
              <a:t>SPOC</a:t>
            </a:r>
            <a:endParaRPr sz="1800" dirty="0">
              <a:latin typeface="Microsoft Sans Serif"/>
              <a:cs typeface="Microsoft Sans Serif"/>
            </a:endParaRPr>
          </a:p>
          <a:p>
            <a:pPr marL="641350" marR="62230">
              <a:lnSpc>
                <a:spcPct val="128499"/>
              </a:lnSpc>
            </a:pPr>
            <a:r>
              <a:rPr sz="1800" spc="80" dirty="0">
                <a:solidFill>
                  <a:srgbClr val="253446"/>
                </a:solidFill>
                <a:latin typeface="Microsoft Sans Serif"/>
                <a:cs typeface="Microsoft Sans Serif"/>
              </a:rPr>
              <a:t>AI/ML</a:t>
            </a:r>
            <a:r>
              <a:rPr sz="1800" spc="19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253446"/>
                </a:solidFill>
                <a:latin typeface="Microsoft Sans Serif"/>
                <a:cs typeface="Microsoft Sans Serif"/>
              </a:rPr>
              <a:t>Guild</a:t>
            </a:r>
            <a:r>
              <a:rPr sz="1800" spc="19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100" dirty="0">
                <a:solidFill>
                  <a:srgbClr val="253446"/>
                </a:solidFill>
                <a:latin typeface="Microsoft Sans Serif"/>
                <a:cs typeface="Microsoft Sans Serif"/>
              </a:rPr>
              <a:t>administration</a:t>
            </a:r>
            <a:r>
              <a:rPr sz="1800" spc="19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150" dirty="0">
                <a:solidFill>
                  <a:srgbClr val="253446"/>
                </a:solidFill>
                <a:latin typeface="Microsoft Sans Serif"/>
                <a:cs typeface="Microsoft Sans Serif"/>
              </a:rPr>
              <a:t>with</a:t>
            </a:r>
            <a:r>
              <a:rPr sz="1800" spc="19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130" dirty="0">
                <a:solidFill>
                  <a:srgbClr val="253446"/>
                </a:solidFill>
                <a:latin typeface="Microsoft Sans Serif"/>
                <a:cs typeface="Microsoft Sans Serif"/>
              </a:rPr>
              <a:t>+10</a:t>
            </a:r>
            <a:r>
              <a:rPr sz="1800" spc="19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90" dirty="0">
                <a:solidFill>
                  <a:srgbClr val="253446"/>
                </a:solidFill>
                <a:latin typeface="Microsoft Sans Serif"/>
                <a:cs typeface="Microsoft Sans Serif"/>
              </a:rPr>
              <a:t>presentations</a:t>
            </a:r>
            <a:r>
              <a:rPr sz="1800" spc="19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253446"/>
                </a:solidFill>
                <a:latin typeface="Microsoft Sans Serif"/>
                <a:cs typeface="Microsoft Sans Serif"/>
              </a:rPr>
              <a:t>and</a:t>
            </a:r>
            <a:r>
              <a:rPr sz="1800" spc="19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253446"/>
                </a:solidFill>
                <a:latin typeface="Microsoft Sans Serif"/>
                <a:cs typeface="Microsoft Sans Serif"/>
              </a:rPr>
              <a:t>an </a:t>
            </a:r>
            <a:r>
              <a:rPr sz="1800" spc="-46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253446"/>
                </a:solidFill>
                <a:latin typeface="Microsoft Sans Serif"/>
                <a:cs typeface="Microsoft Sans Serif"/>
              </a:rPr>
              <a:t>average</a:t>
            </a:r>
            <a:r>
              <a:rPr sz="1800" spc="18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253446"/>
                </a:solidFill>
                <a:latin typeface="Microsoft Sans Serif"/>
                <a:cs typeface="Microsoft Sans Serif"/>
              </a:rPr>
              <a:t>of</a:t>
            </a:r>
            <a:r>
              <a:rPr sz="1800" spc="19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130" dirty="0">
                <a:solidFill>
                  <a:srgbClr val="253446"/>
                </a:solidFill>
                <a:latin typeface="Microsoft Sans Serif"/>
                <a:cs typeface="Microsoft Sans Serif"/>
              </a:rPr>
              <a:t>20</a:t>
            </a:r>
            <a:r>
              <a:rPr sz="1800" spc="19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95" dirty="0">
                <a:solidFill>
                  <a:srgbClr val="253446"/>
                </a:solidFill>
                <a:latin typeface="Microsoft Sans Serif"/>
                <a:cs typeface="Microsoft Sans Serif"/>
              </a:rPr>
              <a:t>participants</a:t>
            </a:r>
            <a:r>
              <a:rPr sz="1800" spc="19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253446"/>
                </a:solidFill>
                <a:latin typeface="Microsoft Sans Serif"/>
                <a:cs typeface="Microsoft Sans Serif"/>
              </a:rPr>
              <a:t>per</a:t>
            </a:r>
            <a:r>
              <a:rPr sz="1800" spc="19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253446"/>
                </a:solidFill>
                <a:latin typeface="Microsoft Sans Serif"/>
                <a:cs typeface="Microsoft Sans Serif"/>
              </a:rPr>
              <a:t>week.</a:t>
            </a:r>
            <a:endParaRPr sz="1800" dirty="0">
              <a:latin typeface="Microsoft Sans Serif"/>
              <a:cs typeface="Microsoft Sans Serif"/>
            </a:endParaRPr>
          </a:p>
          <a:p>
            <a:pPr marL="641350">
              <a:lnSpc>
                <a:spcPct val="100000"/>
              </a:lnSpc>
              <a:spcBef>
                <a:spcPts val="615"/>
              </a:spcBef>
            </a:pPr>
            <a:r>
              <a:rPr sz="1800" spc="80" dirty="0">
                <a:solidFill>
                  <a:srgbClr val="253446"/>
                </a:solidFill>
                <a:latin typeface="Microsoft Sans Serif"/>
                <a:cs typeface="Microsoft Sans Serif"/>
              </a:rPr>
              <a:t>AI/ML</a:t>
            </a:r>
            <a:r>
              <a:rPr sz="1800" spc="19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253446"/>
                </a:solidFill>
                <a:latin typeface="Microsoft Sans Serif"/>
                <a:cs typeface="Microsoft Sans Serif"/>
              </a:rPr>
              <a:t>Guild</a:t>
            </a:r>
            <a:r>
              <a:rPr sz="1800" spc="19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70" dirty="0">
                <a:solidFill>
                  <a:srgbClr val="253446"/>
                </a:solidFill>
                <a:latin typeface="Microsoft Sans Serif"/>
                <a:cs typeface="Microsoft Sans Serif"/>
              </a:rPr>
              <a:t>repo</a:t>
            </a:r>
            <a:r>
              <a:rPr sz="1800" spc="19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253446"/>
                </a:solidFill>
                <a:latin typeface="Microsoft Sans Serif"/>
                <a:cs typeface="Microsoft Sans Serif"/>
              </a:rPr>
              <a:t>created</a:t>
            </a:r>
            <a:r>
              <a:rPr sz="1800" spc="19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150" dirty="0">
                <a:solidFill>
                  <a:srgbClr val="253446"/>
                </a:solidFill>
                <a:latin typeface="Microsoft Sans Serif"/>
                <a:cs typeface="Microsoft Sans Serif"/>
              </a:rPr>
              <a:t>with</a:t>
            </a:r>
            <a:r>
              <a:rPr sz="1800" spc="19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253446"/>
                </a:solidFill>
                <a:latin typeface="Microsoft Sans Serif"/>
                <a:cs typeface="Microsoft Sans Serif"/>
              </a:rPr>
              <a:t>all</a:t>
            </a:r>
            <a:r>
              <a:rPr sz="1800" spc="19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120" dirty="0">
                <a:solidFill>
                  <a:srgbClr val="253446"/>
                </a:solidFill>
                <a:latin typeface="Microsoft Sans Serif"/>
                <a:cs typeface="Microsoft Sans Serif"/>
              </a:rPr>
              <a:t>new</a:t>
            </a:r>
            <a:r>
              <a:rPr sz="1800" spc="19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90" dirty="0">
                <a:solidFill>
                  <a:srgbClr val="253446"/>
                </a:solidFill>
                <a:latin typeface="Microsoft Sans Serif"/>
                <a:cs typeface="Microsoft Sans Serif"/>
              </a:rPr>
              <a:t>presentations</a:t>
            </a:r>
            <a:endParaRPr sz="1800" dirty="0">
              <a:latin typeface="Microsoft Sans Serif"/>
              <a:cs typeface="Microsoft Sans Serif"/>
            </a:endParaRPr>
          </a:p>
          <a:p>
            <a:pPr marL="641350" marR="5080">
              <a:lnSpc>
                <a:spcPct val="128499"/>
              </a:lnSpc>
            </a:pPr>
            <a:r>
              <a:rPr sz="1800" spc="60" dirty="0">
                <a:solidFill>
                  <a:srgbClr val="253446"/>
                </a:solidFill>
                <a:latin typeface="Microsoft Sans Serif"/>
                <a:cs typeface="Microsoft Sans Serif"/>
              </a:rPr>
              <a:t>Deep</a:t>
            </a:r>
            <a:r>
              <a:rPr sz="1800" spc="19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80" dirty="0">
                <a:solidFill>
                  <a:srgbClr val="253446"/>
                </a:solidFill>
                <a:latin typeface="Microsoft Sans Serif"/>
                <a:cs typeface="Microsoft Sans Serif"/>
              </a:rPr>
              <a:t>Learning</a:t>
            </a:r>
            <a:r>
              <a:rPr sz="1800" spc="19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90" dirty="0">
                <a:solidFill>
                  <a:srgbClr val="253446"/>
                </a:solidFill>
                <a:latin typeface="Microsoft Sans Serif"/>
                <a:cs typeface="Microsoft Sans Serif"/>
              </a:rPr>
              <a:t>Meeting</a:t>
            </a:r>
            <a:r>
              <a:rPr sz="1800" spc="19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110" dirty="0">
                <a:solidFill>
                  <a:srgbClr val="253446"/>
                </a:solidFill>
                <a:latin typeface="Microsoft Sans Serif"/>
                <a:cs typeface="Microsoft Sans Serif"/>
              </a:rPr>
              <a:t>“Demystifying</a:t>
            </a:r>
            <a:r>
              <a:rPr sz="1800" spc="19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95" dirty="0">
                <a:solidFill>
                  <a:srgbClr val="253446"/>
                </a:solidFill>
                <a:latin typeface="Microsoft Sans Serif"/>
                <a:cs typeface="Microsoft Sans Serif"/>
              </a:rPr>
              <a:t>IA/ML”</a:t>
            </a:r>
            <a:r>
              <a:rPr sz="1800" spc="20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95" dirty="0">
                <a:solidFill>
                  <a:srgbClr val="253446"/>
                </a:solidFill>
                <a:latin typeface="Microsoft Sans Serif"/>
                <a:cs typeface="Microsoft Sans Serif"/>
              </a:rPr>
              <a:t>presentation </a:t>
            </a:r>
            <a:r>
              <a:rPr sz="1800" spc="-46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85" dirty="0">
                <a:solidFill>
                  <a:srgbClr val="253446"/>
                </a:solidFill>
                <a:latin typeface="Microsoft Sans Serif"/>
                <a:cs typeface="Microsoft Sans Serif"/>
              </a:rPr>
              <a:t>for</a:t>
            </a:r>
            <a:r>
              <a:rPr sz="1800" spc="185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253446"/>
                </a:solidFill>
                <a:latin typeface="Microsoft Sans Serif"/>
                <a:cs typeface="Microsoft Sans Serif"/>
              </a:rPr>
              <a:t>Enterprise</a:t>
            </a:r>
            <a:r>
              <a:rPr sz="1800" spc="19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95" dirty="0">
                <a:solidFill>
                  <a:srgbClr val="253446"/>
                </a:solidFill>
                <a:latin typeface="Microsoft Sans Serif"/>
                <a:cs typeface="Microsoft Sans Serif"/>
              </a:rPr>
              <a:t>Connectivity</a:t>
            </a:r>
            <a:r>
              <a:rPr sz="1800" spc="190" dirty="0">
                <a:solidFill>
                  <a:srgbClr val="253446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253446"/>
                </a:solidFill>
                <a:latin typeface="Microsoft Sans Serif"/>
                <a:cs typeface="Microsoft Sans Serif"/>
              </a:rPr>
              <a:t>team</a:t>
            </a:r>
            <a:endParaRPr sz="1800" dirty="0">
              <a:latin typeface="Microsoft Sans Serif"/>
              <a:cs typeface="Microsoft Sans Serif"/>
            </a:endParaRPr>
          </a:p>
        </p:txBody>
      </p:sp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6511" y="4514088"/>
            <a:ext cx="2602991" cy="1258823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827998" y="3857082"/>
            <a:ext cx="1430655" cy="454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89"/>
              </a:lnSpc>
              <a:spcBef>
                <a:spcPts val="100"/>
              </a:spcBef>
            </a:pPr>
            <a:r>
              <a:rPr sz="1500" b="1" spc="10" dirty="0">
                <a:latin typeface="Tahoma"/>
                <a:cs typeface="Tahoma"/>
              </a:rPr>
              <a:t>Y</a:t>
            </a:r>
            <a:r>
              <a:rPr sz="1500" b="1" spc="-140" dirty="0">
                <a:latin typeface="Tahoma"/>
                <a:cs typeface="Tahoma"/>
              </a:rPr>
              <a:t> </a:t>
            </a:r>
            <a:r>
              <a:rPr sz="1500" b="1" spc="50" dirty="0">
                <a:latin typeface="Tahoma"/>
                <a:cs typeface="Tahoma"/>
              </a:rPr>
              <a:t>O</a:t>
            </a:r>
            <a:r>
              <a:rPr sz="1500" b="1" spc="-140" dirty="0">
                <a:latin typeface="Tahoma"/>
                <a:cs typeface="Tahoma"/>
              </a:rPr>
              <a:t> </a:t>
            </a:r>
            <a:r>
              <a:rPr sz="1500" b="1" spc="25" dirty="0">
                <a:latin typeface="Tahoma"/>
                <a:cs typeface="Tahoma"/>
              </a:rPr>
              <a:t>U</a:t>
            </a:r>
            <a:r>
              <a:rPr sz="1500" b="1" spc="-140" dirty="0">
                <a:latin typeface="Tahoma"/>
                <a:cs typeface="Tahoma"/>
              </a:rPr>
              <a:t> </a:t>
            </a:r>
            <a:r>
              <a:rPr sz="1500" b="1" spc="20" dirty="0">
                <a:latin typeface="Tahoma"/>
                <a:cs typeface="Tahoma"/>
              </a:rPr>
              <a:t>N</a:t>
            </a:r>
            <a:r>
              <a:rPr sz="1500" b="1" spc="-140" dirty="0">
                <a:latin typeface="Tahoma"/>
                <a:cs typeface="Tahoma"/>
              </a:rPr>
              <a:t> </a:t>
            </a:r>
            <a:r>
              <a:rPr sz="1500" b="1" spc="-5" dirty="0">
                <a:latin typeface="Tahoma"/>
                <a:cs typeface="Tahoma"/>
              </a:rPr>
              <a:t>G</a:t>
            </a:r>
            <a:endParaRPr sz="1500">
              <a:latin typeface="Tahoma"/>
              <a:cs typeface="Tahoma"/>
            </a:endParaRPr>
          </a:p>
          <a:p>
            <a:pPr algn="ctr">
              <a:lnSpc>
                <a:spcPts val="1689"/>
              </a:lnSpc>
            </a:pPr>
            <a:r>
              <a:rPr sz="1500" b="1" spc="80" dirty="0">
                <a:latin typeface="Tahoma"/>
                <a:cs typeface="Tahoma"/>
              </a:rPr>
              <a:t>V</a:t>
            </a:r>
            <a:r>
              <a:rPr sz="1500" b="1" spc="-140" dirty="0">
                <a:latin typeface="Tahoma"/>
                <a:cs typeface="Tahoma"/>
              </a:rPr>
              <a:t> </a:t>
            </a:r>
            <a:r>
              <a:rPr sz="1500" b="1" spc="-250" dirty="0">
                <a:latin typeface="Tahoma"/>
                <a:cs typeface="Tahoma"/>
              </a:rPr>
              <a:t>I</a:t>
            </a:r>
            <a:r>
              <a:rPr sz="1500" b="1" spc="-140" dirty="0">
                <a:latin typeface="Tahoma"/>
                <a:cs typeface="Tahoma"/>
              </a:rPr>
              <a:t> </a:t>
            </a:r>
            <a:r>
              <a:rPr sz="1500" b="1" spc="15" dirty="0">
                <a:latin typeface="Tahoma"/>
                <a:cs typeface="Tahoma"/>
              </a:rPr>
              <a:t>S</a:t>
            </a:r>
            <a:r>
              <a:rPr sz="1500" b="1" spc="-140" dirty="0">
                <a:latin typeface="Tahoma"/>
                <a:cs typeface="Tahoma"/>
              </a:rPr>
              <a:t> </a:t>
            </a:r>
            <a:r>
              <a:rPr sz="1500" b="1" spc="-250" dirty="0">
                <a:latin typeface="Tahoma"/>
                <a:cs typeface="Tahoma"/>
              </a:rPr>
              <a:t>I</a:t>
            </a:r>
            <a:r>
              <a:rPr sz="1500" b="1" spc="-140" dirty="0">
                <a:latin typeface="Tahoma"/>
                <a:cs typeface="Tahoma"/>
              </a:rPr>
              <a:t> </a:t>
            </a:r>
            <a:r>
              <a:rPr sz="1500" b="1" spc="50" dirty="0">
                <a:latin typeface="Tahoma"/>
                <a:cs typeface="Tahoma"/>
              </a:rPr>
              <a:t>O</a:t>
            </a:r>
            <a:r>
              <a:rPr sz="1500" b="1" spc="-140" dirty="0">
                <a:latin typeface="Tahoma"/>
                <a:cs typeface="Tahoma"/>
              </a:rPr>
              <a:t> </a:t>
            </a:r>
            <a:r>
              <a:rPr sz="1500" b="1" spc="20" dirty="0">
                <a:latin typeface="Tahoma"/>
                <a:cs typeface="Tahoma"/>
              </a:rPr>
              <a:t>N</a:t>
            </a:r>
            <a:r>
              <a:rPr sz="1500" b="1" spc="-140" dirty="0">
                <a:latin typeface="Tahoma"/>
                <a:cs typeface="Tahoma"/>
              </a:rPr>
              <a:t> </a:t>
            </a:r>
            <a:r>
              <a:rPr sz="1500" b="1" spc="125" dirty="0">
                <a:latin typeface="Tahoma"/>
                <a:cs typeface="Tahoma"/>
              </a:rPr>
              <a:t>A</a:t>
            </a:r>
            <a:r>
              <a:rPr sz="1500" b="1" spc="-140" dirty="0">
                <a:latin typeface="Tahoma"/>
                <a:cs typeface="Tahoma"/>
              </a:rPr>
              <a:t> </a:t>
            </a:r>
            <a:r>
              <a:rPr sz="1500" b="1" spc="-5" dirty="0">
                <a:latin typeface="Tahoma"/>
                <a:cs typeface="Tahoma"/>
              </a:rPr>
              <a:t>R</a:t>
            </a:r>
            <a:r>
              <a:rPr sz="1500" b="1" spc="-140" dirty="0">
                <a:latin typeface="Tahoma"/>
                <a:cs typeface="Tahoma"/>
              </a:rPr>
              <a:t> </a:t>
            </a:r>
            <a:r>
              <a:rPr sz="1500" b="1" spc="10" dirty="0">
                <a:latin typeface="Tahoma"/>
                <a:cs typeface="Tahoma"/>
              </a:rPr>
              <a:t>Y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2790" y="2381225"/>
            <a:ext cx="2699385" cy="128270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150" spc="100" dirty="0">
                <a:solidFill>
                  <a:srgbClr val="253446"/>
                </a:solidFill>
                <a:latin typeface="Tahoma"/>
                <a:cs typeface="Tahoma"/>
              </a:rPr>
              <a:t>22</a:t>
            </a:r>
            <a:r>
              <a:rPr sz="1150" spc="55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150" spc="120" dirty="0">
                <a:solidFill>
                  <a:srgbClr val="253446"/>
                </a:solidFill>
                <a:latin typeface="Tahoma"/>
                <a:cs typeface="Tahoma"/>
              </a:rPr>
              <a:t>years</a:t>
            </a:r>
            <a:r>
              <a:rPr sz="1150" spc="55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150" spc="170" dirty="0">
                <a:solidFill>
                  <a:srgbClr val="253446"/>
                </a:solidFill>
                <a:latin typeface="Tahoma"/>
                <a:cs typeface="Tahoma"/>
              </a:rPr>
              <a:t>old</a:t>
            </a:r>
            <a:endParaRPr sz="11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150" spc="170" dirty="0">
                <a:solidFill>
                  <a:srgbClr val="253446"/>
                </a:solidFill>
                <a:latin typeface="Tahoma"/>
                <a:cs typeface="Tahoma"/>
              </a:rPr>
              <a:t>Housing</a:t>
            </a:r>
            <a:r>
              <a:rPr sz="1150" spc="80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150" spc="140" dirty="0">
                <a:solidFill>
                  <a:srgbClr val="253446"/>
                </a:solidFill>
                <a:latin typeface="Tahoma"/>
                <a:cs typeface="Tahoma"/>
              </a:rPr>
              <a:t>in</a:t>
            </a:r>
            <a:r>
              <a:rPr sz="1150" spc="80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150" spc="150" dirty="0">
                <a:solidFill>
                  <a:srgbClr val="253446"/>
                </a:solidFill>
                <a:latin typeface="Tahoma"/>
                <a:cs typeface="Tahoma"/>
              </a:rPr>
              <a:t>Salvador</a:t>
            </a:r>
            <a:r>
              <a:rPr sz="1150" spc="80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150" spc="-50" dirty="0">
                <a:solidFill>
                  <a:srgbClr val="253446"/>
                </a:solidFill>
                <a:latin typeface="Tahoma"/>
                <a:cs typeface="Tahoma"/>
              </a:rPr>
              <a:t>/</a:t>
            </a:r>
            <a:r>
              <a:rPr sz="1150" spc="80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150" spc="204" dirty="0">
                <a:solidFill>
                  <a:srgbClr val="253446"/>
                </a:solidFill>
                <a:latin typeface="Tahoma"/>
                <a:cs typeface="Tahoma"/>
              </a:rPr>
              <a:t>BA</a:t>
            </a:r>
            <a:r>
              <a:rPr sz="1150" spc="80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150" spc="15" dirty="0">
                <a:solidFill>
                  <a:srgbClr val="253446"/>
                </a:solidFill>
                <a:latin typeface="Tahoma"/>
                <a:cs typeface="Tahoma"/>
              </a:rPr>
              <a:t>-</a:t>
            </a:r>
            <a:r>
              <a:rPr sz="1150" spc="85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150" spc="155" dirty="0">
                <a:solidFill>
                  <a:srgbClr val="253446"/>
                </a:solidFill>
                <a:latin typeface="Tahoma"/>
                <a:cs typeface="Tahoma"/>
              </a:rPr>
              <a:t>Brazil</a:t>
            </a:r>
            <a:endParaRPr sz="11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150" dirty="0">
                <a:solidFill>
                  <a:srgbClr val="253446"/>
                </a:solidFill>
                <a:latin typeface="Tahoma"/>
                <a:cs typeface="Tahoma"/>
              </a:rPr>
              <a:t>+55</a:t>
            </a:r>
            <a:r>
              <a:rPr sz="1150" spc="430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150" spc="-30" dirty="0">
                <a:solidFill>
                  <a:srgbClr val="253446"/>
                </a:solidFill>
                <a:latin typeface="Tahoma"/>
                <a:cs typeface="Tahoma"/>
              </a:rPr>
              <a:t>71</a:t>
            </a:r>
            <a:r>
              <a:rPr sz="1150" spc="65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150" spc="100" dirty="0">
                <a:solidFill>
                  <a:srgbClr val="253446"/>
                </a:solidFill>
                <a:latin typeface="Tahoma"/>
                <a:cs typeface="Tahoma"/>
              </a:rPr>
              <a:t>99169</a:t>
            </a:r>
            <a:r>
              <a:rPr sz="1150" spc="70" dirty="0">
                <a:solidFill>
                  <a:srgbClr val="253446"/>
                </a:solidFill>
                <a:latin typeface="Tahoma"/>
                <a:cs typeface="Tahoma"/>
              </a:rPr>
              <a:t> </a:t>
            </a:r>
            <a:r>
              <a:rPr sz="1150" spc="50" dirty="0">
                <a:solidFill>
                  <a:srgbClr val="253446"/>
                </a:solidFill>
                <a:latin typeface="Tahoma"/>
                <a:cs typeface="Tahoma"/>
              </a:rPr>
              <a:t>5316</a:t>
            </a:r>
            <a:endParaRPr sz="1150">
              <a:latin typeface="Tahoma"/>
              <a:cs typeface="Tahoma"/>
            </a:endParaRPr>
          </a:p>
          <a:p>
            <a:pPr marL="12700" marR="96520">
              <a:lnSpc>
                <a:spcPct val="119600"/>
              </a:lnSpc>
            </a:pPr>
            <a:r>
              <a:rPr sz="1150" spc="155" dirty="0">
                <a:solidFill>
                  <a:srgbClr val="253446"/>
                </a:solidFill>
                <a:latin typeface="Tahoma"/>
                <a:cs typeface="Tahoma"/>
              </a:rPr>
              <a:t>l</a:t>
            </a:r>
            <a:r>
              <a:rPr sz="1150" spc="140" dirty="0">
                <a:solidFill>
                  <a:srgbClr val="253446"/>
                </a:solidFill>
                <a:latin typeface="Tahoma"/>
                <a:cs typeface="Tahoma"/>
              </a:rPr>
              <a:t>i</a:t>
            </a:r>
            <a:r>
              <a:rPr sz="1150" spc="210" dirty="0">
                <a:solidFill>
                  <a:srgbClr val="253446"/>
                </a:solidFill>
                <a:latin typeface="Tahoma"/>
                <a:cs typeface="Tahoma"/>
              </a:rPr>
              <a:t>n</a:t>
            </a:r>
            <a:r>
              <a:rPr sz="1150" spc="200" dirty="0">
                <a:solidFill>
                  <a:srgbClr val="253446"/>
                </a:solidFill>
                <a:latin typeface="Tahoma"/>
                <a:cs typeface="Tahoma"/>
              </a:rPr>
              <a:t>k</a:t>
            </a:r>
            <a:r>
              <a:rPr sz="1150" spc="160" dirty="0">
                <a:solidFill>
                  <a:srgbClr val="253446"/>
                </a:solidFill>
                <a:latin typeface="Tahoma"/>
                <a:cs typeface="Tahoma"/>
              </a:rPr>
              <a:t>e</a:t>
            </a:r>
            <a:r>
              <a:rPr sz="1150" spc="240" dirty="0">
                <a:solidFill>
                  <a:srgbClr val="253446"/>
                </a:solidFill>
                <a:latin typeface="Tahoma"/>
                <a:cs typeface="Tahoma"/>
              </a:rPr>
              <a:t>d</a:t>
            </a:r>
            <a:r>
              <a:rPr sz="1150" spc="140" dirty="0">
                <a:solidFill>
                  <a:srgbClr val="253446"/>
                </a:solidFill>
                <a:latin typeface="Tahoma"/>
                <a:cs typeface="Tahoma"/>
              </a:rPr>
              <a:t>i</a:t>
            </a:r>
            <a:r>
              <a:rPr sz="1150" spc="210" dirty="0">
                <a:solidFill>
                  <a:srgbClr val="253446"/>
                </a:solidFill>
                <a:latin typeface="Tahoma"/>
                <a:cs typeface="Tahoma"/>
              </a:rPr>
              <a:t>n</a:t>
            </a:r>
            <a:r>
              <a:rPr sz="1150" spc="-25" dirty="0">
                <a:solidFill>
                  <a:srgbClr val="253446"/>
                </a:solidFill>
                <a:latin typeface="Tahoma"/>
                <a:cs typeface="Tahoma"/>
              </a:rPr>
              <a:t>.</a:t>
            </a:r>
            <a:r>
              <a:rPr sz="1150" spc="204" dirty="0">
                <a:solidFill>
                  <a:srgbClr val="253446"/>
                </a:solidFill>
                <a:latin typeface="Tahoma"/>
                <a:cs typeface="Tahoma"/>
              </a:rPr>
              <a:t>c</a:t>
            </a:r>
            <a:r>
              <a:rPr sz="1150" spc="185" dirty="0">
                <a:solidFill>
                  <a:srgbClr val="253446"/>
                </a:solidFill>
                <a:latin typeface="Tahoma"/>
                <a:cs typeface="Tahoma"/>
              </a:rPr>
              <a:t>o</a:t>
            </a:r>
            <a:r>
              <a:rPr sz="1150" spc="330" dirty="0">
                <a:solidFill>
                  <a:srgbClr val="253446"/>
                </a:solidFill>
                <a:latin typeface="Tahoma"/>
                <a:cs typeface="Tahoma"/>
              </a:rPr>
              <a:t>m</a:t>
            </a:r>
            <a:r>
              <a:rPr sz="1150" spc="20" dirty="0">
                <a:solidFill>
                  <a:srgbClr val="253446"/>
                </a:solidFill>
                <a:latin typeface="Tahoma"/>
                <a:cs typeface="Tahoma"/>
              </a:rPr>
              <a:t>/</a:t>
            </a:r>
            <a:r>
              <a:rPr sz="1150" spc="140" dirty="0">
                <a:solidFill>
                  <a:srgbClr val="253446"/>
                </a:solidFill>
                <a:latin typeface="Tahoma"/>
                <a:cs typeface="Tahoma"/>
              </a:rPr>
              <a:t>i</a:t>
            </a:r>
            <a:r>
              <a:rPr sz="1150" spc="210" dirty="0">
                <a:solidFill>
                  <a:srgbClr val="253446"/>
                </a:solidFill>
                <a:latin typeface="Tahoma"/>
                <a:cs typeface="Tahoma"/>
              </a:rPr>
              <a:t>n</a:t>
            </a:r>
            <a:r>
              <a:rPr sz="1150" spc="20" dirty="0">
                <a:solidFill>
                  <a:srgbClr val="253446"/>
                </a:solidFill>
                <a:latin typeface="Tahoma"/>
                <a:cs typeface="Tahoma"/>
              </a:rPr>
              <a:t>/</a:t>
            </a:r>
            <a:r>
              <a:rPr sz="1150" spc="204" dirty="0">
                <a:solidFill>
                  <a:srgbClr val="253446"/>
                </a:solidFill>
                <a:latin typeface="Tahoma"/>
                <a:cs typeface="Tahoma"/>
              </a:rPr>
              <a:t>c</a:t>
            </a:r>
            <a:r>
              <a:rPr sz="1150" spc="155" dirty="0">
                <a:solidFill>
                  <a:srgbClr val="253446"/>
                </a:solidFill>
                <a:latin typeface="Tahoma"/>
                <a:cs typeface="Tahoma"/>
              </a:rPr>
              <a:t>al</a:t>
            </a:r>
            <a:r>
              <a:rPr sz="1150" spc="160" dirty="0">
                <a:solidFill>
                  <a:srgbClr val="253446"/>
                </a:solidFill>
                <a:latin typeface="Tahoma"/>
                <a:cs typeface="Tahoma"/>
              </a:rPr>
              <a:t>e</a:t>
            </a:r>
            <a:r>
              <a:rPr sz="1150" spc="185" dirty="0">
                <a:solidFill>
                  <a:srgbClr val="253446"/>
                </a:solidFill>
                <a:latin typeface="Tahoma"/>
                <a:cs typeface="Tahoma"/>
              </a:rPr>
              <a:t>o</a:t>
            </a:r>
            <a:r>
              <a:rPr sz="1150" spc="330" dirty="0">
                <a:solidFill>
                  <a:srgbClr val="253446"/>
                </a:solidFill>
                <a:latin typeface="Tahoma"/>
                <a:cs typeface="Tahoma"/>
              </a:rPr>
              <a:t>m</a:t>
            </a:r>
            <a:r>
              <a:rPr sz="1150" spc="160" dirty="0">
                <a:solidFill>
                  <a:srgbClr val="253446"/>
                </a:solidFill>
                <a:latin typeface="Tahoma"/>
                <a:cs typeface="Tahoma"/>
              </a:rPr>
              <a:t>e</a:t>
            </a:r>
            <a:r>
              <a:rPr sz="1150" spc="210" dirty="0">
                <a:solidFill>
                  <a:srgbClr val="253446"/>
                </a:solidFill>
                <a:latin typeface="Tahoma"/>
                <a:cs typeface="Tahoma"/>
              </a:rPr>
              <a:t>n</a:t>
            </a:r>
            <a:r>
              <a:rPr sz="1150" spc="160" dirty="0">
                <a:solidFill>
                  <a:srgbClr val="253446"/>
                </a:solidFill>
                <a:latin typeface="Tahoma"/>
                <a:cs typeface="Tahoma"/>
              </a:rPr>
              <a:t>e</a:t>
            </a:r>
            <a:r>
              <a:rPr sz="1150" spc="110" dirty="0">
                <a:solidFill>
                  <a:srgbClr val="253446"/>
                </a:solidFill>
                <a:latin typeface="Tahoma"/>
                <a:cs typeface="Tahoma"/>
              </a:rPr>
              <a:t>s</a:t>
            </a:r>
            <a:r>
              <a:rPr sz="1150" spc="160" dirty="0">
                <a:solidFill>
                  <a:srgbClr val="253446"/>
                </a:solidFill>
                <a:latin typeface="Tahoma"/>
                <a:cs typeface="Tahoma"/>
              </a:rPr>
              <a:t>e</a:t>
            </a:r>
            <a:r>
              <a:rPr sz="1150" spc="110" dirty="0">
                <a:solidFill>
                  <a:srgbClr val="253446"/>
                </a:solidFill>
                <a:latin typeface="Tahoma"/>
                <a:cs typeface="Tahoma"/>
              </a:rPr>
              <a:t>s</a:t>
            </a:r>
            <a:r>
              <a:rPr sz="1150" spc="-45" dirty="0">
                <a:solidFill>
                  <a:srgbClr val="253446"/>
                </a:solidFill>
                <a:latin typeface="Tahoma"/>
                <a:cs typeface="Tahoma"/>
              </a:rPr>
              <a:t>/  </a:t>
            </a:r>
            <a:r>
              <a:rPr sz="1150" spc="170" dirty="0">
                <a:solidFill>
                  <a:srgbClr val="253446"/>
                </a:solidFill>
                <a:latin typeface="Tahoma"/>
                <a:cs typeface="Tahoma"/>
              </a:rPr>
              <a:t>github.com/caleo-hub</a:t>
            </a:r>
            <a:endParaRPr sz="11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150" spc="140" dirty="0">
                <a:solidFill>
                  <a:srgbClr val="253446"/>
                </a:solidFill>
                <a:latin typeface="Tahoma"/>
                <a:cs typeface="Tahoma"/>
              </a:rPr>
              <a:t>github.ford.com/csant321</a:t>
            </a:r>
            <a:endParaRPr sz="11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340</Words>
  <Application>Microsoft Office PowerPoint</Application>
  <PresentationFormat>Personalizar</PresentationFormat>
  <Paragraphs>80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Calibri</vt:lpstr>
      <vt:lpstr>Microsoft Sans Serif</vt:lpstr>
      <vt:lpstr>Tahoma</vt:lpstr>
      <vt:lpstr>Office Theme</vt:lpstr>
      <vt:lpstr>CALÉO MENESES SANTOS - A I / M L S O F T W A R E D E V E L O P E R</vt:lpstr>
      <vt:lpstr>CALÉO MENESES SANTOS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Caléo meneses santos</dc:title>
  <dc:creator>Caleo Santos</dc:creator>
  <cp:keywords>DAFJma0sy4Q,BAEB4Bj5lSM</cp:keywords>
  <cp:lastModifiedBy>Caléo</cp:lastModifiedBy>
  <cp:revision>1</cp:revision>
  <dcterms:created xsi:type="dcterms:W3CDTF">2022-08-17T17:49:46Z</dcterms:created>
  <dcterms:modified xsi:type="dcterms:W3CDTF">2022-08-17T17:51:57Z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2022-08-17T00:00:00Z</vt:filetime>
  </property>
  <property fmtid="{D5CDD505-2E9C-101B-9397-08002B2CF9AE}" pid="3" name="Creator">
    <vt:lpwstr>Canva</vt:lpwstr>
  </property>
  <property fmtid="{D5CDD505-2E9C-101B-9397-08002B2CF9AE}" pid="4" name="LastSaved">
    <vt:filetime>2022-08-17T00:00:00Z</vt:filetime>
  </property>
</Properties>
</file>