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444" autoAdjust="0"/>
  </p:normalViewPr>
  <p:slideViewPr>
    <p:cSldViewPr snapToGrid="0">
      <p:cViewPr varScale="1">
        <p:scale>
          <a:sx n="65" d="100"/>
          <a:sy n="65" d="100"/>
        </p:scale>
        <p:origin x="7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C9141-170C-4A5A-BCCB-B70C9AAABF2B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4C6E-5F0E-4CE7-8B23-34459C05DF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54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Man kann </a:t>
            </a:r>
            <a:r>
              <a:rPr lang="de-CH" dirty="0" err="1" smtClean="0"/>
              <a:t>daten</a:t>
            </a:r>
            <a:r>
              <a:rPr lang="de-CH" dirty="0" smtClean="0"/>
              <a:t> damit strukturiert ablegen und ggf.</a:t>
            </a:r>
            <a:r>
              <a:rPr lang="de-CH" baseline="0" dirty="0" smtClean="0"/>
              <a:t> austauschen</a:t>
            </a:r>
            <a:endParaRPr lang="de-CH" dirty="0" smtClean="0"/>
          </a:p>
          <a:p>
            <a:r>
              <a:rPr lang="de-CH" dirty="0" smtClean="0"/>
              <a:t>XML ist human </a:t>
            </a:r>
            <a:r>
              <a:rPr lang="de-CH" dirty="0" err="1" smtClean="0"/>
              <a:t>readable</a:t>
            </a:r>
            <a:r>
              <a:rPr lang="de-CH" dirty="0" smtClean="0"/>
              <a:t> und </a:t>
            </a:r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readable</a:t>
            </a:r>
            <a:r>
              <a:rPr lang="de-CH" dirty="0" smtClean="0"/>
              <a:t> zugleich</a:t>
            </a:r>
          </a:p>
          <a:p>
            <a:r>
              <a:rPr lang="de-CH" dirty="0" smtClean="0"/>
              <a:t>Im Web</a:t>
            </a:r>
            <a:r>
              <a:rPr lang="de-CH" baseline="0" dirty="0" smtClean="0"/>
              <a:t> wird’s verwendet für API Schnittstellen und automatisierte Suchen</a:t>
            </a:r>
          </a:p>
          <a:p>
            <a:r>
              <a:rPr lang="de-CH" baseline="0" dirty="0" smtClean="0"/>
              <a:t>In Office Dokumenten</a:t>
            </a:r>
          </a:p>
          <a:p>
            <a:r>
              <a:rPr lang="de-CH" baseline="0" dirty="0" smtClean="0"/>
              <a:t>HTML ist eine Form von XML</a:t>
            </a:r>
          </a:p>
          <a:p>
            <a:r>
              <a:rPr lang="de-CH" baseline="0" dirty="0" err="1" smtClean="0"/>
              <a:t>Beipsiel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bild</a:t>
            </a:r>
            <a:r>
              <a:rPr lang="de-CH" baseline="0" dirty="0" smtClean="0"/>
              <a:t> beschreiben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4C6E-5F0E-4CE7-8B23-34459C05DFA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23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XML hat einen </a:t>
            </a:r>
            <a:r>
              <a:rPr lang="de-CH" dirty="0" err="1" smtClean="0"/>
              <a:t>Doctype</a:t>
            </a:r>
            <a:r>
              <a:rPr lang="de-CH" dirty="0" smtClean="0"/>
              <a:t> und darin sind viele Metainformationen</a:t>
            </a:r>
          </a:p>
          <a:p>
            <a:r>
              <a:rPr lang="de-CH" dirty="0" smtClean="0"/>
              <a:t>Ander</a:t>
            </a:r>
            <a:r>
              <a:rPr lang="de-CH" baseline="0" dirty="0" smtClean="0"/>
              <a:t>e Dateien können in ein XML Dokument eingebunden werden.</a:t>
            </a:r>
          </a:p>
          <a:p>
            <a:r>
              <a:rPr lang="de-CH" baseline="0" dirty="0" smtClean="0"/>
              <a:t>Wird ausgenutzt indem Requests mit falschen Header-Daten gesendet werden</a:t>
            </a:r>
          </a:p>
          <a:p>
            <a:r>
              <a:rPr lang="de-CH" baseline="0" dirty="0" smtClean="0"/>
              <a:t>Im </a:t>
            </a:r>
            <a:r>
              <a:rPr lang="de-CH" baseline="0" dirty="0" err="1" smtClean="0"/>
              <a:t>Doctype</a:t>
            </a:r>
            <a:r>
              <a:rPr lang="de-CH" baseline="0" dirty="0" smtClean="0"/>
              <a:t> kann das Dokument und seine Struktur beschrieben werden. </a:t>
            </a:r>
          </a:p>
          <a:p>
            <a:r>
              <a:rPr lang="de-CH" baseline="0" dirty="0" smtClean="0"/>
              <a:t>Es können externe Dateien referenziert werden</a:t>
            </a:r>
          </a:p>
          <a:p>
            <a:r>
              <a:rPr lang="de-CH" baseline="0" dirty="0" smtClean="0"/>
              <a:t>Das Referenzieren wird ausgenutzt indem man </a:t>
            </a:r>
            <a:r>
              <a:rPr lang="de-CH" baseline="0" dirty="0" err="1" smtClean="0"/>
              <a:t>Dateinen</a:t>
            </a:r>
            <a:r>
              <a:rPr lang="de-CH" baseline="0" dirty="0" smtClean="0"/>
              <a:t> referenziert die schützenswerte Informationen enthalten.</a:t>
            </a:r>
          </a:p>
          <a:p>
            <a:r>
              <a:rPr lang="de-CH" baseline="0" dirty="0" smtClean="0"/>
              <a:t>Diese Dateien werden mit der Response zurückgeliefert.</a:t>
            </a:r>
          </a:p>
          <a:p>
            <a:r>
              <a:rPr lang="de-CH" baseline="0" dirty="0" smtClean="0"/>
              <a:t>Code beschreiben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4C6E-5F0E-4CE7-8B23-34459C05DFA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Konfigurationswerte für XML Parser.</a:t>
            </a:r>
            <a:r>
              <a:rPr lang="de-CH" baseline="0" dirty="0" smtClean="0"/>
              <a:t> Dieser überspringt (ignoriert) die </a:t>
            </a:r>
            <a:r>
              <a:rPr lang="de-CH" baseline="0" dirty="0" err="1" smtClean="0"/>
              <a:t>Doctype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definition</a:t>
            </a:r>
            <a:r>
              <a:rPr lang="de-CH" baseline="0" dirty="0" smtClean="0"/>
              <a:t> oder nur die Einbindung von Dateien oder (.NET 4.0) wirft eine </a:t>
            </a:r>
            <a:r>
              <a:rPr lang="de-CH" baseline="0" dirty="0" err="1" smtClean="0"/>
              <a:t>Exception</a:t>
            </a:r>
            <a:r>
              <a:rPr lang="de-CH" baseline="0" dirty="0" smtClean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4C6E-5F0E-4CE7-8B23-34459C05DFA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78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  <p:pic>
        <p:nvPicPr>
          <p:cNvPr id="1026" name="Picture 2" descr="http://0.tqn.com/d/pcsupport/1/L/h/Y/-/-/xml-f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79" y="227013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3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4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9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Picture 2" descr="http://0.tqn.com/d/pcsupport/1/L/h/Y/-/-/xml-f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65125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34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2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7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85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34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46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9558-9835-436B-AC56-FD7C981E91BA}" type="datetimeFigureOut">
              <a:rPr lang="de-CH" smtClean="0"/>
              <a:t>19.05.2015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E86A-5D0F-4938-8024-32D18F4255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87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XML </a:t>
            </a:r>
            <a:r>
              <a:rPr lang="de-CH" dirty="0" err="1" smtClean="0"/>
              <a:t>External</a:t>
            </a:r>
            <a:r>
              <a:rPr lang="de-CH" dirty="0" smtClean="0"/>
              <a:t> Entity </a:t>
            </a:r>
            <a:r>
              <a:rPr lang="de-CH" dirty="0" err="1" smtClean="0"/>
              <a:t>Attack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06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XML?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086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XXE?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79647"/>
            <a:ext cx="10515600" cy="4070198"/>
          </a:xfrm>
        </p:spPr>
        <p:txBody>
          <a:bodyPr/>
          <a:lstStyle/>
          <a:p>
            <a:r>
              <a:rPr lang="de-CH" dirty="0" smtClean="0"/>
              <a:t>XML </a:t>
            </a:r>
            <a:r>
              <a:rPr lang="de-CH" dirty="0" err="1" smtClean="0"/>
              <a:t>Doctype</a:t>
            </a:r>
            <a:endParaRPr lang="de-CH" dirty="0" smtClean="0"/>
          </a:p>
          <a:p>
            <a:r>
              <a:rPr lang="de-CH" dirty="0" smtClean="0"/>
              <a:t>Dateien einbinden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11" y="2679647"/>
            <a:ext cx="6431824" cy="40701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200" y="2054987"/>
            <a:ext cx="107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[&lt;!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ANY 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ENTITY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xxe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SYSTEM "file:///etc/passwd"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]&gt;</a:t>
            </a: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9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Livedemo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003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Mitigation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PHP: </a:t>
            </a:r>
            <a:r>
              <a:rPr lang="de-CH" dirty="0" err="1"/>
              <a:t>libxml_disable_entity_loader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 smtClean="0"/>
              <a:t>);</a:t>
            </a:r>
          </a:p>
          <a:p>
            <a:r>
              <a:rPr lang="de-CH" dirty="0" smtClean="0"/>
              <a:t>.NET 4.0: Standardmässig nicht verwundbar</a:t>
            </a:r>
          </a:p>
          <a:p>
            <a:r>
              <a:rPr lang="de-CH" dirty="0" smtClean="0"/>
              <a:t>.NET 3.5: </a:t>
            </a:r>
            <a:r>
              <a:rPr lang="en-US" dirty="0" err="1" smtClean="0"/>
              <a:t>XmlTextReader</a:t>
            </a:r>
            <a:r>
              <a:rPr lang="en-US" dirty="0" smtClean="0"/>
              <a:t> reader = new </a:t>
            </a:r>
            <a:r>
              <a:rPr lang="en-US" dirty="0" err="1" smtClean="0"/>
              <a:t>XmlTextReader</a:t>
            </a:r>
            <a:r>
              <a:rPr lang="en-US" dirty="0" smtClean="0"/>
              <a:t>(stream); </a:t>
            </a:r>
            <a:r>
              <a:rPr lang="en-US" dirty="0" err="1" smtClean="0"/>
              <a:t>reader.ProhibitDtd</a:t>
            </a:r>
            <a:r>
              <a:rPr lang="en-US" dirty="0" smtClean="0"/>
              <a:t> = true;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829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29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XML External Entity Attack</vt:lpstr>
      <vt:lpstr>Was ist XML?</vt:lpstr>
      <vt:lpstr>Was ist XXE?</vt:lpstr>
      <vt:lpstr>Livedemo</vt:lpstr>
      <vt:lpstr>Mitigation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External Entity Attack</dc:title>
  <dc:creator>Michael Günter</dc:creator>
  <cp:lastModifiedBy>Michael Günter</cp:lastModifiedBy>
  <cp:revision>5</cp:revision>
  <dcterms:created xsi:type="dcterms:W3CDTF">2015-05-19T11:28:09Z</dcterms:created>
  <dcterms:modified xsi:type="dcterms:W3CDTF">2015-05-19T12:00:28Z</dcterms:modified>
</cp:coreProperties>
</file>