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C4D4-1CA2-471B-87E8-A883263EFAEE}" type="datetimeFigureOut">
              <a:rPr lang="es-CO" smtClean="0"/>
              <a:t>6/12/2016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A6EE-D350-4CD0-930F-D702661B49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972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C4D4-1CA2-471B-87E8-A883263EFAEE}" type="datetimeFigureOut">
              <a:rPr lang="es-CO" smtClean="0"/>
              <a:t>6/12/2016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A6EE-D350-4CD0-930F-D702661B49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397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C4D4-1CA2-471B-87E8-A883263EFAEE}" type="datetimeFigureOut">
              <a:rPr lang="es-CO" smtClean="0"/>
              <a:t>6/12/2016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A6EE-D350-4CD0-930F-D702661B49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321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C4D4-1CA2-471B-87E8-A883263EFAEE}" type="datetimeFigureOut">
              <a:rPr lang="es-CO" smtClean="0"/>
              <a:t>6/12/2016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A6EE-D350-4CD0-930F-D702661B49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491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C4D4-1CA2-471B-87E8-A883263EFAEE}" type="datetimeFigureOut">
              <a:rPr lang="es-CO" smtClean="0"/>
              <a:t>6/12/2016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A6EE-D350-4CD0-930F-D702661B49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04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C4D4-1CA2-471B-87E8-A883263EFAEE}" type="datetimeFigureOut">
              <a:rPr lang="es-CO" smtClean="0"/>
              <a:t>6/12/2016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A6EE-D350-4CD0-930F-D702661B49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435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C4D4-1CA2-471B-87E8-A883263EFAEE}" type="datetimeFigureOut">
              <a:rPr lang="es-CO" smtClean="0"/>
              <a:t>6/12/2016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A6EE-D350-4CD0-930F-D702661B49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262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C4D4-1CA2-471B-87E8-A883263EFAEE}" type="datetimeFigureOut">
              <a:rPr lang="es-CO" smtClean="0"/>
              <a:t>6/12/2016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A6EE-D350-4CD0-930F-D702661B49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369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C4D4-1CA2-471B-87E8-A883263EFAEE}" type="datetimeFigureOut">
              <a:rPr lang="es-CO" smtClean="0"/>
              <a:t>6/12/2016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A6EE-D350-4CD0-930F-D702661B49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010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C4D4-1CA2-471B-87E8-A883263EFAEE}" type="datetimeFigureOut">
              <a:rPr lang="es-CO" smtClean="0"/>
              <a:t>6/12/2016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A6EE-D350-4CD0-930F-D702661B49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862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C4D4-1CA2-471B-87E8-A883263EFAEE}" type="datetimeFigureOut">
              <a:rPr lang="es-CO" smtClean="0"/>
              <a:t>6/12/2016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A6EE-D350-4CD0-930F-D702661B49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219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0C4D4-1CA2-471B-87E8-A883263EFAEE}" type="datetimeFigureOut">
              <a:rPr lang="es-CO" smtClean="0"/>
              <a:t>6/12/2016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2A6EE-D350-4CD0-930F-D702661B49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158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77668" y="263610"/>
            <a:ext cx="2232454" cy="6186617"/>
          </a:xfrm>
          <a:prstGeom prst="rect">
            <a:avLst/>
          </a:prstGeom>
          <a:scene3d>
            <a:camera prst="isometricOffAxis1Righ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CLIENTES</a:t>
            </a:r>
            <a:endParaRPr lang="es-CO" sz="2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534400" y="23065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9731532" y="263610"/>
            <a:ext cx="2232454" cy="6186617"/>
          </a:xfrm>
          <a:prstGeom prst="rect">
            <a:avLst/>
          </a:prstGeom>
          <a:scene3d>
            <a:camera prst="isometricOffAxis2Lef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SATISFACCION DE CLIENTES</a:t>
            </a:r>
            <a:endParaRPr lang="es-CO" sz="2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8" name="Cheurón 7"/>
          <p:cNvSpPr/>
          <p:nvPr/>
        </p:nvSpPr>
        <p:spPr>
          <a:xfrm>
            <a:off x="3171408" y="659027"/>
            <a:ext cx="1787611" cy="634314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CALIDAD DE PRODUCTOS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9" name="Cheurón 8"/>
          <p:cNvSpPr/>
          <p:nvPr/>
        </p:nvSpPr>
        <p:spPr>
          <a:xfrm>
            <a:off x="4688787" y="659027"/>
            <a:ext cx="1583731" cy="634314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ECONOMIA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0" name="Cheurón 9"/>
          <p:cNvSpPr/>
          <p:nvPr/>
        </p:nvSpPr>
        <p:spPr>
          <a:xfrm>
            <a:off x="5992723" y="649427"/>
            <a:ext cx="1718500" cy="634314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PLANIFICACION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2" name="Cheurón 11"/>
          <p:cNvSpPr/>
          <p:nvPr/>
        </p:nvSpPr>
        <p:spPr>
          <a:xfrm>
            <a:off x="7444152" y="649427"/>
            <a:ext cx="1697349" cy="634314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GESTION DE MERCADO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3" name="Cheurón 12"/>
          <p:cNvSpPr/>
          <p:nvPr/>
        </p:nvSpPr>
        <p:spPr>
          <a:xfrm>
            <a:off x="3552992" y="2032013"/>
            <a:ext cx="1496031" cy="634314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REGISTRO DE USUARIOS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462575" y="205944"/>
            <a:ext cx="5348106" cy="369332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PROCESOS ESTRATEGICOS</a:t>
            </a:r>
            <a:endParaRPr lang="es-CO" b="1" dirty="0">
              <a:ln w="9525">
                <a:solidFill>
                  <a:schemeClr val="bg1"/>
                </a:solidFill>
                <a:prstDash val="solid"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846531" y="1588530"/>
            <a:ext cx="663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PROCESOS MISIONALES</a:t>
            </a:r>
            <a:endParaRPr lang="es-CO" b="1" dirty="0">
              <a:ln w="9525">
                <a:solidFill>
                  <a:schemeClr val="bg1"/>
                </a:solidFill>
                <a:prstDash val="soli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Cheurón 15"/>
          <p:cNvSpPr/>
          <p:nvPr/>
        </p:nvSpPr>
        <p:spPr>
          <a:xfrm>
            <a:off x="4778240" y="2033038"/>
            <a:ext cx="1477424" cy="634314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CANJE DE PUNTOS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7" name="Cheurón 16"/>
          <p:cNvSpPr/>
          <p:nvPr/>
        </p:nvSpPr>
        <p:spPr>
          <a:xfrm>
            <a:off x="5980850" y="2032013"/>
            <a:ext cx="1650908" cy="634314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INVENTARIO DE PRODUCTOS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8" name="Cheurón 17"/>
          <p:cNvSpPr/>
          <p:nvPr/>
        </p:nvSpPr>
        <p:spPr>
          <a:xfrm>
            <a:off x="7358392" y="2036126"/>
            <a:ext cx="1511330" cy="634314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ASESORÍAS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9" name="Cheurón 18"/>
          <p:cNvSpPr/>
          <p:nvPr/>
        </p:nvSpPr>
        <p:spPr>
          <a:xfrm>
            <a:off x="3452851" y="2797789"/>
            <a:ext cx="1520386" cy="634314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FORMAS DE PAGO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20" name="Cheurón 19"/>
          <p:cNvSpPr/>
          <p:nvPr/>
        </p:nvSpPr>
        <p:spPr>
          <a:xfrm>
            <a:off x="4701471" y="2798814"/>
            <a:ext cx="1808514" cy="634314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smtClean="0">
                <a:solidFill>
                  <a:schemeClr val="tx1"/>
                </a:solidFill>
              </a:rPr>
              <a:t>REGISTRO </a:t>
            </a:r>
            <a:r>
              <a:rPr lang="es-CO" sz="1100" dirty="0" smtClean="0">
                <a:solidFill>
                  <a:schemeClr val="tx1"/>
                </a:solidFill>
              </a:rPr>
              <a:t>ADMINISTRADOR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21" name="Cheurón 20"/>
          <p:cNvSpPr/>
          <p:nvPr/>
        </p:nvSpPr>
        <p:spPr>
          <a:xfrm>
            <a:off x="6224877" y="2799485"/>
            <a:ext cx="1528169" cy="634314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CARRITO DE COMPRAS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22" name="Cheurón 21"/>
          <p:cNvSpPr/>
          <p:nvPr/>
        </p:nvSpPr>
        <p:spPr>
          <a:xfrm>
            <a:off x="7486583" y="2799485"/>
            <a:ext cx="1383139" cy="634314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OFERTAS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4994142" y="3790089"/>
            <a:ext cx="475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PROCESOS DE APOYO</a:t>
            </a:r>
            <a:endParaRPr lang="es-CO" b="1" dirty="0">
              <a:ln w="9525">
                <a:solidFill>
                  <a:schemeClr val="bg1"/>
                </a:solidFill>
                <a:prstDash val="solid"/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Cheurón 23"/>
          <p:cNvSpPr/>
          <p:nvPr/>
        </p:nvSpPr>
        <p:spPr>
          <a:xfrm>
            <a:off x="3351680" y="4387338"/>
            <a:ext cx="1528377" cy="634314"/>
          </a:xfrm>
          <a:prstGeom prst="chevr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USABILIDAD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25" name="Cheurón 24"/>
          <p:cNvSpPr/>
          <p:nvPr/>
        </p:nvSpPr>
        <p:spPr>
          <a:xfrm>
            <a:off x="4604619" y="4387338"/>
            <a:ext cx="1635293" cy="634314"/>
          </a:xfrm>
          <a:prstGeom prst="chevr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MULTI-PLATAFORMA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26" name="Cheurón 25"/>
          <p:cNvSpPr/>
          <p:nvPr/>
        </p:nvSpPr>
        <p:spPr>
          <a:xfrm>
            <a:off x="5955932" y="4387338"/>
            <a:ext cx="1651937" cy="634314"/>
          </a:xfrm>
          <a:prstGeom prst="chevr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RENDIMIENTO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27" name="Cheurón 26"/>
          <p:cNvSpPr/>
          <p:nvPr/>
        </p:nvSpPr>
        <p:spPr>
          <a:xfrm>
            <a:off x="7340022" y="4387338"/>
            <a:ext cx="1840931" cy="634314"/>
          </a:xfrm>
          <a:prstGeom prst="chevr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MANTENIBILIDAD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28" name="Cheurón 27"/>
          <p:cNvSpPr/>
          <p:nvPr/>
        </p:nvSpPr>
        <p:spPr>
          <a:xfrm>
            <a:off x="4604619" y="5113631"/>
            <a:ext cx="1517231" cy="634314"/>
          </a:xfrm>
          <a:prstGeom prst="chevr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SEGURIDAD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29" name="Cheurón 28"/>
          <p:cNvSpPr/>
          <p:nvPr/>
        </p:nvSpPr>
        <p:spPr>
          <a:xfrm>
            <a:off x="5861817" y="5113631"/>
            <a:ext cx="1459950" cy="634314"/>
          </a:xfrm>
          <a:prstGeom prst="chevr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INTERFAZ GRAFICA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31" name="Flecha derecha 30"/>
          <p:cNvSpPr/>
          <p:nvPr/>
        </p:nvSpPr>
        <p:spPr>
          <a:xfrm>
            <a:off x="2762215" y="823784"/>
            <a:ext cx="403654" cy="30480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Flecha derecha 32"/>
          <p:cNvSpPr/>
          <p:nvPr/>
        </p:nvSpPr>
        <p:spPr>
          <a:xfrm>
            <a:off x="2762215" y="2645389"/>
            <a:ext cx="403654" cy="30480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Flecha derecha 33"/>
          <p:cNvSpPr/>
          <p:nvPr/>
        </p:nvSpPr>
        <p:spPr>
          <a:xfrm>
            <a:off x="2767754" y="4844537"/>
            <a:ext cx="403654" cy="30480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Flecha derecha 34"/>
          <p:cNvSpPr/>
          <p:nvPr/>
        </p:nvSpPr>
        <p:spPr>
          <a:xfrm rot="5400000">
            <a:off x="7719122" y="1409103"/>
            <a:ext cx="403654" cy="49138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Flecha derecha 35"/>
          <p:cNvSpPr/>
          <p:nvPr/>
        </p:nvSpPr>
        <p:spPr>
          <a:xfrm rot="5400000">
            <a:off x="4034909" y="1438122"/>
            <a:ext cx="403654" cy="4333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Flecha derecha 36"/>
          <p:cNvSpPr/>
          <p:nvPr/>
        </p:nvSpPr>
        <p:spPr>
          <a:xfrm rot="16200000">
            <a:off x="4034911" y="3740922"/>
            <a:ext cx="403654" cy="43334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Flecha derecha 37"/>
          <p:cNvSpPr/>
          <p:nvPr/>
        </p:nvSpPr>
        <p:spPr>
          <a:xfrm rot="16200000">
            <a:off x="7719125" y="3711904"/>
            <a:ext cx="403654" cy="49138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Flecha derecha 38"/>
          <p:cNvSpPr/>
          <p:nvPr/>
        </p:nvSpPr>
        <p:spPr>
          <a:xfrm rot="2188435">
            <a:off x="9075785" y="1244607"/>
            <a:ext cx="403654" cy="30480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Flecha derecha 39"/>
          <p:cNvSpPr/>
          <p:nvPr/>
        </p:nvSpPr>
        <p:spPr>
          <a:xfrm rot="19173893">
            <a:off x="9122236" y="4257595"/>
            <a:ext cx="392323" cy="30480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Flecha derecha 40"/>
          <p:cNvSpPr/>
          <p:nvPr/>
        </p:nvSpPr>
        <p:spPr>
          <a:xfrm>
            <a:off x="9042351" y="2644896"/>
            <a:ext cx="454717" cy="30480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Cheurón 41"/>
          <p:cNvSpPr/>
          <p:nvPr/>
        </p:nvSpPr>
        <p:spPr>
          <a:xfrm>
            <a:off x="3357252" y="5126010"/>
            <a:ext cx="1517231" cy="634314"/>
          </a:xfrm>
          <a:prstGeom prst="chevr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RECURSOS HUMANOS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43" name="Cheurón 42"/>
          <p:cNvSpPr/>
          <p:nvPr/>
        </p:nvSpPr>
        <p:spPr>
          <a:xfrm>
            <a:off x="7044369" y="5113631"/>
            <a:ext cx="1728858" cy="634314"/>
          </a:xfrm>
          <a:prstGeom prst="chevr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CAPACITACION PERSONAL</a:t>
            </a:r>
            <a:endParaRPr lang="es-CO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9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49</Words>
  <Application>Microsoft Office PowerPoint</Application>
  <PresentationFormat>Panorámica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SENA</dc:creator>
  <cp:lastModifiedBy>SOPORTE</cp:lastModifiedBy>
  <cp:revision>9</cp:revision>
  <dcterms:created xsi:type="dcterms:W3CDTF">2016-10-12T14:09:26Z</dcterms:created>
  <dcterms:modified xsi:type="dcterms:W3CDTF">2016-12-06T16:50:09Z</dcterms:modified>
</cp:coreProperties>
</file>