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O"/>
              <a:t>Encuesta Ukiyo Shop</a:t>
            </a:r>
          </a:p>
          <a:p>
            <a:pPr>
              <a:defRPr/>
            </a:pPr>
            <a:endParaRPr lang="es-CO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Opcion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Hoja1!$A$2:$A$11</c:f>
              <c:strCache>
                <c:ptCount val="10"/>
                <c:pt idx="0">
                  <c:v>Pregunta 1</c:v>
                </c:pt>
                <c:pt idx="1">
                  <c:v>Pregunta 2</c:v>
                </c:pt>
                <c:pt idx="2">
                  <c:v>Pregunta 3</c:v>
                </c:pt>
                <c:pt idx="3">
                  <c:v>Pregunta 4</c:v>
                </c:pt>
                <c:pt idx="4">
                  <c:v>Pregunta 5</c:v>
                </c:pt>
                <c:pt idx="5">
                  <c:v>Pregunta 6</c:v>
                </c:pt>
                <c:pt idx="6">
                  <c:v>Pregunta 7</c:v>
                </c:pt>
                <c:pt idx="7">
                  <c:v>Pregunta 8</c:v>
                </c:pt>
                <c:pt idx="8">
                  <c:v>Pregunta 9</c:v>
                </c:pt>
                <c:pt idx="9">
                  <c:v>Pregunta 10</c:v>
                </c:pt>
              </c:strCache>
            </c:strRef>
          </c:cat>
          <c:val>
            <c:numRef>
              <c:f>Hoja1!$B$2:$B$11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11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12</c:v>
                </c:pt>
                <c:pt idx="7">
                  <c:v>8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Opcion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Hoja1!$A$2:$A$11</c:f>
              <c:strCache>
                <c:ptCount val="10"/>
                <c:pt idx="0">
                  <c:v>Pregunta 1</c:v>
                </c:pt>
                <c:pt idx="1">
                  <c:v>Pregunta 2</c:v>
                </c:pt>
                <c:pt idx="2">
                  <c:v>Pregunta 3</c:v>
                </c:pt>
                <c:pt idx="3">
                  <c:v>Pregunta 4</c:v>
                </c:pt>
                <c:pt idx="4">
                  <c:v>Pregunta 5</c:v>
                </c:pt>
                <c:pt idx="5">
                  <c:v>Pregunta 6</c:v>
                </c:pt>
                <c:pt idx="6">
                  <c:v>Pregunta 7</c:v>
                </c:pt>
                <c:pt idx="7">
                  <c:v>Pregunta 8</c:v>
                </c:pt>
                <c:pt idx="8">
                  <c:v>Pregunta 9</c:v>
                </c:pt>
                <c:pt idx="9">
                  <c:v>Pregunta 10</c:v>
                </c:pt>
              </c:strCache>
            </c:strRef>
          </c:cat>
          <c:val>
            <c:numRef>
              <c:f>Hoja1!$C$2:$C$11</c:f>
              <c:numCache>
                <c:formatCode>General</c:formatCode>
                <c:ptCount val="10"/>
                <c:pt idx="0">
                  <c:v>7</c:v>
                </c:pt>
                <c:pt idx="1">
                  <c:v>5</c:v>
                </c:pt>
                <c:pt idx="2">
                  <c:v>9</c:v>
                </c:pt>
                <c:pt idx="3">
                  <c:v>5</c:v>
                </c:pt>
                <c:pt idx="4">
                  <c:v>10</c:v>
                </c:pt>
                <c:pt idx="5">
                  <c:v>4</c:v>
                </c:pt>
                <c:pt idx="6">
                  <c:v>3</c:v>
                </c:pt>
                <c:pt idx="7">
                  <c:v>12</c:v>
                </c:pt>
                <c:pt idx="8">
                  <c:v>9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Opcion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Hoja1!$A$2:$A$11</c:f>
              <c:strCache>
                <c:ptCount val="10"/>
                <c:pt idx="0">
                  <c:v>Pregunta 1</c:v>
                </c:pt>
                <c:pt idx="1">
                  <c:v>Pregunta 2</c:v>
                </c:pt>
                <c:pt idx="2">
                  <c:v>Pregunta 3</c:v>
                </c:pt>
                <c:pt idx="3">
                  <c:v>Pregunta 4</c:v>
                </c:pt>
                <c:pt idx="4">
                  <c:v>Pregunta 5</c:v>
                </c:pt>
                <c:pt idx="5">
                  <c:v>Pregunta 6</c:v>
                </c:pt>
                <c:pt idx="6">
                  <c:v>Pregunta 7</c:v>
                </c:pt>
                <c:pt idx="7">
                  <c:v>Pregunta 8</c:v>
                </c:pt>
                <c:pt idx="8">
                  <c:v>Pregunta 9</c:v>
                </c:pt>
                <c:pt idx="9">
                  <c:v>Pregunta 10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  <c:pt idx="5">
                  <c:v>11</c:v>
                </c:pt>
                <c:pt idx="6">
                  <c:v>3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Opcion 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Hoja1!$A$2:$A$11</c:f>
              <c:strCache>
                <c:ptCount val="10"/>
                <c:pt idx="0">
                  <c:v>Pregunta 1</c:v>
                </c:pt>
                <c:pt idx="1">
                  <c:v>Pregunta 2</c:v>
                </c:pt>
                <c:pt idx="2">
                  <c:v>Pregunta 3</c:v>
                </c:pt>
                <c:pt idx="3">
                  <c:v>Pregunta 4</c:v>
                </c:pt>
                <c:pt idx="4">
                  <c:v>Pregunta 5</c:v>
                </c:pt>
                <c:pt idx="5">
                  <c:v>Pregunta 6</c:v>
                </c:pt>
                <c:pt idx="6">
                  <c:v>Pregunta 7</c:v>
                </c:pt>
                <c:pt idx="7">
                  <c:v>Pregunta 8</c:v>
                </c:pt>
                <c:pt idx="8">
                  <c:v>Pregunta 9</c:v>
                </c:pt>
                <c:pt idx="9">
                  <c:v>Pregunta 10</c:v>
                </c:pt>
              </c:strCache>
            </c:strRef>
          </c:cat>
          <c:val>
            <c:numRef>
              <c:f>Hoja1!$E$2:$E$11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Opcion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Hoja1!$A$2:$A$11</c:f>
              <c:strCache>
                <c:ptCount val="10"/>
                <c:pt idx="0">
                  <c:v>Pregunta 1</c:v>
                </c:pt>
                <c:pt idx="1">
                  <c:v>Pregunta 2</c:v>
                </c:pt>
                <c:pt idx="2">
                  <c:v>Pregunta 3</c:v>
                </c:pt>
                <c:pt idx="3">
                  <c:v>Pregunta 4</c:v>
                </c:pt>
                <c:pt idx="4">
                  <c:v>Pregunta 5</c:v>
                </c:pt>
                <c:pt idx="5">
                  <c:v>Pregunta 6</c:v>
                </c:pt>
                <c:pt idx="6">
                  <c:v>Pregunta 7</c:v>
                </c:pt>
                <c:pt idx="7">
                  <c:v>Pregunta 8</c:v>
                </c:pt>
                <c:pt idx="8">
                  <c:v>Pregunta 9</c:v>
                </c:pt>
                <c:pt idx="9">
                  <c:v>Pregunta 10</c:v>
                </c:pt>
              </c:strCache>
            </c:strRef>
          </c:cat>
          <c:val>
            <c:numRef>
              <c:f>Hoja1!$F$2:$F$11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6118176"/>
        <c:axId val="376125248"/>
        <c:axId val="172036704"/>
      </c:bar3DChart>
      <c:catAx>
        <c:axId val="3761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6125248"/>
        <c:crosses val="autoZero"/>
        <c:auto val="1"/>
        <c:lblAlgn val="ctr"/>
        <c:lblOffset val="100"/>
        <c:noMultiLvlLbl val="0"/>
      </c:catAx>
      <c:valAx>
        <c:axId val="37612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6118176"/>
        <c:crosses val="autoZero"/>
        <c:crossBetween val="between"/>
      </c:valAx>
      <c:serAx>
        <c:axId val="172036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612524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0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4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9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92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6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1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61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6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6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CF80-E75D-472D-AD35-FE37A38D2DE9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4C55-D4F4-44AC-9CCF-EF568FFC0E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4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819281593"/>
              </p:ext>
            </p:extLst>
          </p:nvPr>
        </p:nvGraphicFramePr>
        <p:xfrm>
          <a:off x="2031999" y="719666"/>
          <a:ext cx="8838163" cy="568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1411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6</cp:revision>
  <dcterms:created xsi:type="dcterms:W3CDTF">2016-10-12T14:34:47Z</dcterms:created>
  <dcterms:modified xsi:type="dcterms:W3CDTF">2016-10-13T11:32:22Z</dcterms:modified>
</cp:coreProperties>
</file>