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C4D4-1CA2-471B-87E8-A883263EFAEE}" type="datetimeFigureOut">
              <a:rPr lang="es-CO" smtClean="0"/>
              <a:pPr/>
              <a:t>20/04/2017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A6EE-D350-4CD0-930F-D702661B495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972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C4D4-1CA2-471B-87E8-A883263EFAEE}" type="datetimeFigureOut">
              <a:rPr lang="es-CO" smtClean="0"/>
              <a:pPr/>
              <a:t>20/04/2017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A6EE-D350-4CD0-930F-D702661B495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397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C4D4-1CA2-471B-87E8-A883263EFAEE}" type="datetimeFigureOut">
              <a:rPr lang="es-CO" smtClean="0"/>
              <a:pPr/>
              <a:t>20/04/2017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A6EE-D350-4CD0-930F-D702661B495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321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C4D4-1CA2-471B-87E8-A883263EFAEE}" type="datetimeFigureOut">
              <a:rPr lang="es-CO" smtClean="0"/>
              <a:pPr/>
              <a:t>20/04/2017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A6EE-D350-4CD0-930F-D702661B495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491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C4D4-1CA2-471B-87E8-A883263EFAEE}" type="datetimeFigureOut">
              <a:rPr lang="es-CO" smtClean="0"/>
              <a:pPr/>
              <a:t>20/04/2017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A6EE-D350-4CD0-930F-D702661B495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04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C4D4-1CA2-471B-87E8-A883263EFAEE}" type="datetimeFigureOut">
              <a:rPr lang="es-CO" smtClean="0"/>
              <a:pPr/>
              <a:t>20/04/2017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A6EE-D350-4CD0-930F-D702661B495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435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C4D4-1CA2-471B-87E8-A883263EFAEE}" type="datetimeFigureOut">
              <a:rPr lang="es-CO" smtClean="0"/>
              <a:pPr/>
              <a:t>20/04/2017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A6EE-D350-4CD0-930F-D702661B495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262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C4D4-1CA2-471B-87E8-A883263EFAEE}" type="datetimeFigureOut">
              <a:rPr lang="es-CO" smtClean="0"/>
              <a:pPr/>
              <a:t>20/04/2017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A6EE-D350-4CD0-930F-D702661B495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369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C4D4-1CA2-471B-87E8-A883263EFAEE}" type="datetimeFigureOut">
              <a:rPr lang="es-CO" smtClean="0"/>
              <a:pPr/>
              <a:t>20/04/2017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A6EE-D350-4CD0-930F-D702661B495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010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C4D4-1CA2-471B-87E8-A883263EFAEE}" type="datetimeFigureOut">
              <a:rPr lang="es-CO" smtClean="0"/>
              <a:pPr/>
              <a:t>20/04/2017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A6EE-D350-4CD0-930F-D702661B495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862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C4D4-1CA2-471B-87E8-A883263EFAEE}" type="datetimeFigureOut">
              <a:rPr lang="es-CO" smtClean="0"/>
              <a:pPr/>
              <a:t>20/04/2017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A6EE-D350-4CD0-930F-D702661B495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219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0C4D4-1CA2-471B-87E8-A883263EFAEE}" type="datetimeFigureOut">
              <a:rPr lang="es-CO" smtClean="0"/>
              <a:pPr/>
              <a:t>20/04/2017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2A6EE-D350-4CD0-930F-D702661B495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158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77668" y="263610"/>
            <a:ext cx="2232454" cy="6186617"/>
          </a:xfrm>
          <a:prstGeom prst="rect">
            <a:avLst/>
          </a:prstGeom>
          <a:scene3d>
            <a:camera prst="isometricOffAxis1Righ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CLIENTES</a:t>
            </a:r>
            <a:endParaRPr lang="es-CO" sz="2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534400" y="23065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9731532" y="263610"/>
            <a:ext cx="2232454" cy="6186617"/>
          </a:xfrm>
          <a:prstGeom prst="rect">
            <a:avLst/>
          </a:prstGeom>
          <a:scene3d>
            <a:camera prst="isometricOffAxis2Lef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SATISFACCION DE CLIENTES</a:t>
            </a:r>
            <a:endParaRPr lang="es-CO" sz="2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8" name="Cheurón 7"/>
          <p:cNvSpPr/>
          <p:nvPr/>
        </p:nvSpPr>
        <p:spPr>
          <a:xfrm>
            <a:off x="2824863" y="644095"/>
            <a:ext cx="1787611" cy="634314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CALIDAD DE PRODUCTOS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9" name="Cheurón 8"/>
          <p:cNvSpPr/>
          <p:nvPr/>
        </p:nvSpPr>
        <p:spPr>
          <a:xfrm>
            <a:off x="4480172" y="650840"/>
            <a:ext cx="1672888" cy="634314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SEGUIMIENTO Y CONTROL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0" name="Cheurón 9"/>
          <p:cNvSpPr/>
          <p:nvPr/>
        </p:nvSpPr>
        <p:spPr>
          <a:xfrm>
            <a:off x="6080972" y="640651"/>
            <a:ext cx="1718500" cy="634314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PLANIFICACION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2" name="Cheurón 11"/>
          <p:cNvSpPr/>
          <p:nvPr/>
        </p:nvSpPr>
        <p:spPr>
          <a:xfrm>
            <a:off x="7682792" y="632278"/>
            <a:ext cx="1697349" cy="634314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GESTION DE MERCADO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3" name="Cheurón 12"/>
          <p:cNvSpPr/>
          <p:nvPr/>
        </p:nvSpPr>
        <p:spPr>
          <a:xfrm>
            <a:off x="4916480" y="2082448"/>
            <a:ext cx="1496031" cy="634314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REGISTRO DE USUARIOS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462575" y="205944"/>
            <a:ext cx="5348106" cy="369332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PROCESOS ESTRATEGICOS</a:t>
            </a:r>
            <a:endParaRPr lang="es-CO" b="1" dirty="0">
              <a:ln w="9525">
                <a:solidFill>
                  <a:schemeClr val="bg1"/>
                </a:solidFill>
                <a:prstDash val="solid"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846531" y="1588530"/>
            <a:ext cx="663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PROCESOS MISIONALES</a:t>
            </a:r>
            <a:endParaRPr lang="es-CO" b="1" dirty="0">
              <a:ln w="9525">
                <a:solidFill>
                  <a:schemeClr val="bg1"/>
                </a:solidFill>
                <a:prstDash val="soli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Cheurón 15"/>
          <p:cNvSpPr/>
          <p:nvPr/>
        </p:nvSpPr>
        <p:spPr>
          <a:xfrm>
            <a:off x="6153060" y="2077716"/>
            <a:ext cx="1477424" cy="634314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CANJE DE PUNTOS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7" name="Cheurón 16"/>
          <p:cNvSpPr/>
          <p:nvPr/>
        </p:nvSpPr>
        <p:spPr>
          <a:xfrm>
            <a:off x="7422666" y="2075669"/>
            <a:ext cx="1650908" cy="634314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DETALLE DE PRODUCTO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22" name="Cheurón 21"/>
          <p:cNvSpPr/>
          <p:nvPr/>
        </p:nvSpPr>
        <p:spPr>
          <a:xfrm>
            <a:off x="4949998" y="2871104"/>
            <a:ext cx="1393381" cy="634314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OFERTAS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4809031" y="4650423"/>
            <a:ext cx="475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PROCESOS DE APOYO</a:t>
            </a:r>
            <a:endParaRPr lang="es-CO" b="1" dirty="0">
              <a:ln w="9525">
                <a:solidFill>
                  <a:schemeClr val="bg1"/>
                </a:solidFill>
                <a:prstDash val="solid"/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Cheurón 23"/>
          <p:cNvSpPr/>
          <p:nvPr/>
        </p:nvSpPr>
        <p:spPr>
          <a:xfrm>
            <a:off x="4064797" y="5110175"/>
            <a:ext cx="1528377" cy="634314"/>
          </a:xfrm>
          <a:prstGeom prst="chevr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RECURSO HUMANO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26" name="Cheurón 25"/>
          <p:cNvSpPr/>
          <p:nvPr/>
        </p:nvSpPr>
        <p:spPr>
          <a:xfrm>
            <a:off x="5712271" y="5195798"/>
            <a:ext cx="1872418" cy="634314"/>
          </a:xfrm>
          <a:prstGeom prst="chevr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GESTION DE INFORMACION Y TECNOLOGIA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27" name="Cheurón 26"/>
          <p:cNvSpPr/>
          <p:nvPr/>
        </p:nvSpPr>
        <p:spPr>
          <a:xfrm>
            <a:off x="7547327" y="5214890"/>
            <a:ext cx="1840931" cy="634314"/>
          </a:xfrm>
          <a:prstGeom prst="chevr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GESTION ECONOMICA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28" name="Cheurón 27"/>
          <p:cNvSpPr/>
          <p:nvPr/>
        </p:nvSpPr>
        <p:spPr>
          <a:xfrm>
            <a:off x="2526871" y="5058474"/>
            <a:ext cx="1517231" cy="623936"/>
          </a:xfrm>
          <a:prstGeom prst="chevr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SEGURIDAD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35" name="Flecha derecha 34"/>
          <p:cNvSpPr/>
          <p:nvPr/>
        </p:nvSpPr>
        <p:spPr>
          <a:xfrm rot="5400000">
            <a:off x="7719122" y="1409103"/>
            <a:ext cx="403654" cy="49138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Flecha derecha 35"/>
          <p:cNvSpPr/>
          <p:nvPr/>
        </p:nvSpPr>
        <p:spPr>
          <a:xfrm rot="5400000">
            <a:off x="4034909" y="1438122"/>
            <a:ext cx="403654" cy="4333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Flecha derecha 36"/>
          <p:cNvSpPr/>
          <p:nvPr/>
        </p:nvSpPr>
        <p:spPr>
          <a:xfrm rot="16200000">
            <a:off x="3930107" y="4602829"/>
            <a:ext cx="403654" cy="43334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Flecha derecha 37"/>
          <p:cNvSpPr/>
          <p:nvPr/>
        </p:nvSpPr>
        <p:spPr>
          <a:xfrm rot="16200000">
            <a:off x="7591190" y="4573812"/>
            <a:ext cx="403654" cy="49138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Cheurón 43"/>
          <p:cNvSpPr/>
          <p:nvPr/>
        </p:nvSpPr>
        <p:spPr>
          <a:xfrm>
            <a:off x="3362833" y="2879880"/>
            <a:ext cx="1765541" cy="634314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CARRITO DE COMPRA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45" name="Cheurón 44"/>
          <p:cNvSpPr/>
          <p:nvPr/>
        </p:nvSpPr>
        <p:spPr>
          <a:xfrm>
            <a:off x="3503236" y="3634245"/>
            <a:ext cx="1821246" cy="634314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REGISTRO ADMINISTRADOR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46" name="Cheurón 45"/>
          <p:cNvSpPr/>
          <p:nvPr/>
        </p:nvSpPr>
        <p:spPr>
          <a:xfrm>
            <a:off x="7431654" y="2885489"/>
            <a:ext cx="1421620" cy="604587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FACTURA 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47" name="Cheurón 46"/>
          <p:cNvSpPr/>
          <p:nvPr/>
        </p:nvSpPr>
        <p:spPr>
          <a:xfrm>
            <a:off x="6154716" y="2886642"/>
            <a:ext cx="1445856" cy="603434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ENVIOS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48" name="Cheurón 47"/>
          <p:cNvSpPr/>
          <p:nvPr/>
        </p:nvSpPr>
        <p:spPr>
          <a:xfrm>
            <a:off x="5095926" y="3632671"/>
            <a:ext cx="1821246" cy="634314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ACTUALIZACIÓN DE DATOS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49" name="Cheurón 48"/>
          <p:cNvSpPr/>
          <p:nvPr/>
        </p:nvSpPr>
        <p:spPr>
          <a:xfrm>
            <a:off x="3165869" y="2075669"/>
            <a:ext cx="1959104" cy="634314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tx1"/>
                </a:solidFill>
              </a:rPr>
              <a:t>RECUPERACIÓN Y CAMBIO DE CONTRASEÑA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50" name="Cheurón 49"/>
          <p:cNvSpPr/>
          <p:nvPr/>
        </p:nvSpPr>
        <p:spPr>
          <a:xfrm>
            <a:off x="6721224" y="3631258"/>
            <a:ext cx="1689608" cy="635727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GIRO ACUMULABLE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53" name="Flecha derecha 52"/>
          <p:cNvSpPr/>
          <p:nvPr/>
        </p:nvSpPr>
        <p:spPr>
          <a:xfrm>
            <a:off x="2604795" y="2938420"/>
            <a:ext cx="403654" cy="4333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Flecha derecha 53"/>
          <p:cNvSpPr/>
          <p:nvPr/>
        </p:nvSpPr>
        <p:spPr>
          <a:xfrm>
            <a:off x="9006334" y="2971111"/>
            <a:ext cx="403654" cy="4333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19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58</Words>
  <Application>Microsoft Office PowerPoint</Application>
  <PresentationFormat>Panorámica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SENA</dc:creator>
  <cp:lastModifiedBy>SOPORTE</cp:lastModifiedBy>
  <cp:revision>16</cp:revision>
  <dcterms:created xsi:type="dcterms:W3CDTF">2016-10-12T14:09:26Z</dcterms:created>
  <dcterms:modified xsi:type="dcterms:W3CDTF">2017-04-20T13:09:44Z</dcterms:modified>
</cp:coreProperties>
</file>