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60" r:id="rId6"/>
    <p:sldId id="279" r:id="rId7"/>
    <p:sldId id="270" r:id="rId8"/>
    <p:sldId id="275" r:id="rId9"/>
    <p:sldId id="276" r:id="rId10"/>
    <p:sldId id="259" r:id="rId11"/>
    <p:sldId id="278" r:id="rId12"/>
    <p:sldId id="277" r:id="rId13"/>
    <p:sldId id="261" r:id="rId14"/>
    <p:sldId id="265" r:id="rId15"/>
    <p:sldId id="266" r:id="rId16"/>
    <p:sldId id="267" r:id="rId17"/>
    <p:sldId id="268" r:id="rId18"/>
    <p:sldId id="264" r:id="rId19"/>
    <p:sldId id="273" r:id="rId20"/>
    <p:sldId id="274" r:id="rId21"/>
    <p:sldId id="271" r:id="rId22"/>
    <p:sldId id="269" r:id="rId23"/>
    <p:sldId id="27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EF0CA-AF17-4F23-86D1-3345AC636EE3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549B1-2231-4A13-8BDF-E32BF1795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8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http://xmpp.org/extensions/xep-0196.html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549B1-2231-4A13-8BDF-E32BF17952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6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XMPP,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你值得拥有</a:t>
            </a:r>
            <a:r>
              <a:rPr lang="en-US" altLang="zh-CN" baseline="0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549B1-2231-4A13-8BDF-E32BF17952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9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Whats</a:t>
            </a:r>
            <a:r>
              <a:rPr lang="en-US" altLang="zh-CN" baseline="0" dirty="0" err="1" smtClean="0"/>
              <a:t>app</a:t>
            </a:r>
            <a:r>
              <a:rPr lang="en-US" altLang="zh-CN" baseline="0" dirty="0" smtClean="0"/>
              <a:t> overpass </a:t>
            </a:r>
            <a:r>
              <a:rPr lang="en-US" altLang="zh-CN" baseline="0" dirty="0" err="1" smtClean="0"/>
              <a:t>iMessage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549B1-2231-4A13-8BDF-E32BF17952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0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challenge</a:t>
            </a:r>
            <a:r>
              <a:rPr lang="en-US" altLang="zh-CN" baseline="0" dirty="0" smtClean="0"/>
              <a:t> of IM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549B1-2231-4A13-8BDF-E32BF17952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6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fails in IM market?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549B1-2231-4A13-8BDF-E32BF17952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4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3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7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2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0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6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6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jt.qq.com/article/view/463" TargetMode="External"/><Relationship Id="rId2" Type="http://schemas.openxmlformats.org/officeDocument/2006/relationships/hyperlink" Target="http://www.huxiu.com/article/11829/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teng.qq.com/info/17741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Introducing XMPP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For real-time communication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3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Famous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Gtalk</a:t>
            </a:r>
            <a:endParaRPr lang="en-US" altLang="zh-CN" dirty="0" smtClean="0"/>
          </a:p>
          <a:p>
            <a:r>
              <a:rPr lang="en-US" altLang="zh-CN" dirty="0" smtClean="0"/>
              <a:t>Facebook Chat</a:t>
            </a:r>
          </a:p>
          <a:p>
            <a:r>
              <a:rPr lang="en-US" altLang="zh-CN" dirty="0" err="1" smtClean="0"/>
              <a:t>WhatsApp</a:t>
            </a:r>
            <a:endParaRPr lang="en-US" altLang="zh-CN" dirty="0" smtClean="0"/>
          </a:p>
          <a:p>
            <a:r>
              <a:rPr lang="en-US" altLang="zh-CN" dirty="0" smtClean="0"/>
              <a:t> WebEx (acquired by Cisco for $3.2 billion in 2007, founded by min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MSN / Twitter /Google App Engine </a:t>
            </a:r>
            <a:endParaRPr lang="en-US" altLang="zh-CN" dirty="0"/>
          </a:p>
          <a:p>
            <a:r>
              <a:rPr lang="en-US" altLang="zh-CN" dirty="0" smtClean="0"/>
              <a:t>IBM </a:t>
            </a:r>
            <a:r>
              <a:rPr lang="en-US" altLang="zh-CN" dirty="0" err="1" smtClean="0"/>
              <a:t>Sametime</a:t>
            </a:r>
            <a:r>
              <a:rPr lang="en-US" altLang="zh-CN" dirty="0" smtClean="0"/>
              <a:t>/Nokia </a:t>
            </a:r>
            <a:r>
              <a:rPr lang="en-US" altLang="zh-CN" dirty="0" err="1" smtClean="0"/>
              <a:t>Ovi</a:t>
            </a:r>
            <a:endParaRPr lang="en-US" altLang="zh-CN" dirty="0" smtClean="0"/>
          </a:p>
          <a:p>
            <a:r>
              <a:rPr lang="zh-CN" altLang="en-US" dirty="0" smtClean="0"/>
              <a:t>新浪微博</a:t>
            </a:r>
            <a:endParaRPr lang="en-US" altLang="zh-CN" dirty="0" smtClean="0"/>
          </a:p>
          <a:p>
            <a:r>
              <a:rPr lang="zh-CN" altLang="en-US" dirty="0"/>
              <a:t>米</a:t>
            </a:r>
            <a:r>
              <a:rPr lang="zh-CN" altLang="en-US" dirty="0" smtClean="0"/>
              <a:t>聊，陌陌</a:t>
            </a:r>
            <a:endParaRPr lang="en-US" altLang="zh-CN" dirty="0" smtClean="0"/>
          </a:p>
          <a:p>
            <a:r>
              <a:rPr lang="zh-CN" altLang="en-US" dirty="0" smtClean="0"/>
              <a:t>人人网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网易泡泡</a:t>
            </a:r>
            <a:r>
              <a:rPr lang="en-US" altLang="zh-CN" dirty="0" smtClean="0"/>
              <a:t>,</a:t>
            </a:r>
            <a:r>
              <a:rPr lang="zh-CN" altLang="en-US" dirty="0" smtClean="0"/>
              <a:t>盛大</a:t>
            </a:r>
            <a:r>
              <a:rPr lang="en-US" altLang="zh-CN" dirty="0" err="1" smtClean="0"/>
              <a:t>KiKi</a:t>
            </a:r>
            <a:endParaRPr lang="en-US" altLang="zh-CN" dirty="0" smtClean="0"/>
          </a:p>
          <a:p>
            <a:r>
              <a:rPr lang="zh-CN" altLang="en-US" dirty="0" smtClean="0"/>
              <a:t>腾讯手机管家</a:t>
            </a:r>
            <a:endParaRPr lang="en-US" altLang="zh-CN" dirty="0" smtClean="0"/>
          </a:p>
          <a:p>
            <a:r>
              <a:rPr lang="zh-CN" altLang="en-US" dirty="0"/>
              <a:t>如意</a:t>
            </a:r>
            <a:r>
              <a:rPr lang="zh-CN" altLang="en-US" dirty="0" smtClean="0"/>
              <a:t>通， </a:t>
            </a:r>
            <a:r>
              <a:rPr lang="en-US" altLang="zh-CN" dirty="0" smtClean="0"/>
              <a:t>IMO</a:t>
            </a:r>
          </a:p>
        </p:txBody>
      </p:sp>
    </p:spTree>
    <p:extLst>
      <p:ext uri="{BB962C8B-B14F-4D97-AF65-F5344CB8AC3E}">
        <p14:creationId xmlns:p14="http://schemas.microsoft.com/office/powerpoint/2010/main" val="11801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Trend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For the first time ever, mobile phone users in 2012 sent more messages using messaging apps like </a:t>
            </a:r>
            <a:r>
              <a:rPr lang="en-US" altLang="zh-CN" dirty="0" err="1"/>
              <a:t>WhatsApp</a:t>
            </a:r>
            <a:r>
              <a:rPr lang="en-US" altLang="zh-CN" dirty="0"/>
              <a:t>, </a:t>
            </a:r>
            <a:r>
              <a:rPr lang="en-US" altLang="zh-CN" dirty="0" err="1"/>
              <a:t>Kik</a:t>
            </a:r>
            <a:r>
              <a:rPr lang="en-US" altLang="zh-CN" dirty="0"/>
              <a:t> and Line than they did using traditional SMS (text messages), according to </a:t>
            </a:r>
            <a:r>
              <a:rPr lang="en-US" altLang="zh-CN" dirty="0" err="1"/>
              <a:t>Informa</a:t>
            </a:r>
            <a:r>
              <a:rPr lang="en-US" altLang="zh-CN" dirty="0"/>
              <a:t>, a research firm. Messaging apps are expected to continue growing in 2013. </a:t>
            </a:r>
            <a:endParaRPr lang="en-US" altLang="zh-CN" dirty="0" smtClean="0"/>
          </a:p>
          <a:p>
            <a:r>
              <a:rPr lang="en-US" altLang="zh-CN" dirty="0"/>
              <a:t>19 billion messages were sent with messaging apps in 2012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17.6 billion messages were sent using SMS in 2012.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2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Trend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 announced its </a:t>
            </a:r>
            <a:r>
              <a:rPr lang="en-US" altLang="zh-CN" dirty="0" err="1" smtClean="0"/>
              <a:t>iMessage</a:t>
            </a:r>
            <a:r>
              <a:rPr lang="en-US" altLang="zh-CN" dirty="0" smtClean="0"/>
              <a:t> service is transmitting more than 2 billion messages a day in 2013 Q1</a:t>
            </a:r>
          </a:p>
          <a:p>
            <a:r>
              <a:rPr lang="en-US" altLang="zh-CN" dirty="0" err="1" smtClean="0"/>
              <a:t>WhatsApp</a:t>
            </a:r>
            <a:r>
              <a:rPr lang="en-US" altLang="zh-CN" dirty="0" smtClean="0"/>
              <a:t> announced it processed 18 billion messages in Dec 31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, 2012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1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XMPP Implementations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Servers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Jabberd</a:t>
            </a:r>
            <a:r>
              <a:rPr lang="en-US" altLang="zh-CN" dirty="0" smtClean="0"/>
              <a:t>/Jabberd2 (C)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Ejabber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Openfire</a:t>
            </a:r>
            <a:r>
              <a:rPr lang="en-US" altLang="zh-CN" dirty="0" smtClean="0"/>
              <a:t> (JAVA)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Tigase</a:t>
            </a:r>
            <a:r>
              <a:rPr lang="en-US" altLang="zh-CN" dirty="0" smtClean="0"/>
              <a:t> (JAVA)</a:t>
            </a:r>
          </a:p>
          <a:p>
            <a:r>
              <a:rPr lang="en-US" altLang="zh-CN" dirty="0" smtClean="0"/>
              <a:t>Clients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iChat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Spark</a:t>
            </a:r>
          </a:p>
          <a:p>
            <a:r>
              <a:rPr lang="en-US" altLang="zh-CN" dirty="0" smtClean="0"/>
              <a:t>Libraries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xmpp.org/</a:t>
            </a:r>
            <a:r>
              <a:rPr lang="en-US" altLang="zh-CN" dirty="0" err="1" smtClean="0"/>
              <a:t>xmpp</a:t>
            </a:r>
            <a:r>
              <a:rPr lang="en-US" altLang="zh-CN" dirty="0" smtClean="0"/>
              <a:t>-software/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1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en-US" altLang="zh-CN" dirty="0" smtClean="0"/>
              <a:t>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Full featured XMPP server</a:t>
            </a:r>
          </a:p>
          <a:p>
            <a:r>
              <a:rPr lang="en-US" altLang="zh-CN" dirty="0" smtClean="0"/>
              <a:t>Based on Apache MINA</a:t>
            </a:r>
          </a:p>
          <a:p>
            <a:r>
              <a:rPr lang="en-US" altLang="zh-CN" dirty="0" smtClean="0"/>
              <a:t>Easy install &amp; management</a:t>
            </a:r>
          </a:p>
          <a:p>
            <a:r>
              <a:rPr lang="en-US" altLang="zh-CN" dirty="0" smtClean="0"/>
              <a:t>Support dynamic plugin</a:t>
            </a:r>
          </a:p>
          <a:p>
            <a:r>
              <a:rPr lang="en-US" altLang="zh-CN" dirty="0" smtClean="0"/>
              <a:t>Open source</a:t>
            </a:r>
          </a:p>
          <a:p>
            <a:r>
              <a:rPr lang="en-US" altLang="zh-CN" dirty="0" smtClean="0"/>
              <a:t>Community support</a:t>
            </a:r>
          </a:p>
          <a:p>
            <a:r>
              <a:rPr lang="en-US" altLang="zh-CN" dirty="0" smtClean="0"/>
              <a:t>Jetty based</a:t>
            </a:r>
          </a:p>
          <a:p>
            <a:r>
              <a:rPr lang="en-US" altLang="zh-CN" dirty="0" smtClean="0"/>
              <a:t>Standalone</a:t>
            </a:r>
          </a:p>
          <a:p>
            <a:r>
              <a:rPr lang="en-US" altLang="zh-CN" dirty="0" smtClean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4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AndroidPN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Stripped from </a:t>
            </a:r>
            <a:r>
              <a:rPr lang="en-US" altLang="zh-CN" dirty="0" err="1" smtClean="0"/>
              <a:t>Openfire</a:t>
            </a:r>
            <a:endParaRPr lang="en-US" altLang="zh-CN" dirty="0" smtClean="0"/>
          </a:p>
          <a:p>
            <a:r>
              <a:rPr lang="en-US" altLang="zh-CN" dirty="0" smtClean="0"/>
              <a:t>Notification service only</a:t>
            </a:r>
          </a:p>
          <a:p>
            <a:r>
              <a:rPr lang="en-US" altLang="zh-CN" dirty="0" smtClean="0"/>
              <a:t>Support TLS encryption and authentication</a:t>
            </a:r>
          </a:p>
          <a:p>
            <a:r>
              <a:rPr lang="en-US" altLang="zh-CN" dirty="0" smtClean="0"/>
              <a:t>Deployed with Tomcat</a:t>
            </a:r>
          </a:p>
          <a:p>
            <a:r>
              <a:rPr lang="en-US" altLang="zh-CN" dirty="0" smtClean="0"/>
              <a:t>Integrated with Spring</a:t>
            </a:r>
          </a:p>
          <a:p>
            <a:r>
              <a:rPr lang="en-US" altLang="zh-CN" dirty="0" smtClean="0"/>
              <a:t>Popular in Chinese developers</a:t>
            </a:r>
          </a:p>
          <a:p>
            <a:r>
              <a:rPr lang="en-US" altLang="zh-CN" dirty="0" smtClean="0"/>
              <a:t>With Android client demo ( built on </a:t>
            </a:r>
            <a:r>
              <a:rPr lang="en-US" altLang="zh-CN" dirty="0" err="1" smtClean="0"/>
              <a:t>asmack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2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PunchboxIM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Based on </a:t>
            </a:r>
            <a:r>
              <a:rPr lang="en-US" altLang="zh-CN" dirty="0" err="1" smtClean="0"/>
              <a:t>AndroidPN</a:t>
            </a:r>
            <a:endParaRPr lang="en-US" altLang="zh-CN" dirty="0" smtClean="0"/>
          </a:p>
          <a:p>
            <a:r>
              <a:rPr lang="en-US" altLang="zh-CN" dirty="0" smtClean="0"/>
              <a:t>Porting features and </a:t>
            </a:r>
            <a:r>
              <a:rPr lang="en-US" altLang="zh-CN" dirty="0" err="1" smtClean="0"/>
              <a:t>bugfixs</a:t>
            </a:r>
            <a:r>
              <a:rPr lang="en-US" altLang="zh-CN" dirty="0" smtClean="0"/>
              <a:t> from OF</a:t>
            </a:r>
          </a:p>
          <a:p>
            <a:r>
              <a:rPr lang="en-US" altLang="zh-CN" dirty="0" smtClean="0"/>
              <a:t>Deployed with </a:t>
            </a:r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smtClean="0"/>
              <a:t>Clustering using </a:t>
            </a:r>
            <a:r>
              <a:rPr lang="en-US" altLang="zh-CN" dirty="0" err="1" smtClean="0"/>
              <a:t>Hazelcast</a:t>
            </a:r>
            <a:endParaRPr lang="en-US" altLang="zh-CN" dirty="0" smtClean="0"/>
          </a:p>
          <a:p>
            <a:r>
              <a:rPr lang="en-US" altLang="zh-CN" dirty="0" smtClean="0"/>
              <a:t>Switch MySQL to 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r>
              <a:rPr lang="en-US" altLang="zh-CN" dirty="0" smtClean="0"/>
              <a:t>Support MUC</a:t>
            </a:r>
          </a:p>
          <a:p>
            <a:r>
              <a:rPr lang="en-US" altLang="zh-CN" dirty="0" smtClean="0"/>
              <a:t>Support One-on-One chatting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 err="1" smtClean="0"/>
              <a:t>contactlist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Improve heartbeat signaling for mobile</a:t>
            </a:r>
          </a:p>
          <a:p>
            <a:r>
              <a:rPr lang="en-US" altLang="zh-CN" dirty="0" smtClean="0"/>
              <a:t>Image upload and download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7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PunchboxIM</a:t>
            </a:r>
            <a:r>
              <a:rPr lang="en-US" altLang="zh-CN" dirty="0" smtClean="0"/>
              <a:t> Architecture Overview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75153" y="5535122"/>
            <a:ext cx="489621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86829" y="3967450"/>
            <a:ext cx="3853791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HAProxy</a:t>
            </a:r>
            <a:r>
              <a:rPr lang="en-US" altLang="zh-CN" dirty="0" smtClean="0"/>
              <a:t>(TCP)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152806" y="5526569"/>
            <a:ext cx="489621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944894" y="5516721"/>
            <a:ext cx="489621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31389" y="5478868"/>
            <a:ext cx="489621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98615" y="5460978"/>
            <a:ext cx="489621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4739812" y="6319442"/>
            <a:ext cx="10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Clients</a:t>
            </a:r>
          </a:p>
          <a:p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086829" y="3104964"/>
            <a:ext cx="921669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IM1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046851" y="3083192"/>
            <a:ext cx="921669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IM2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023225" y="3104964"/>
            <a:ext cx="921669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IM3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018951" y="3118914"/>
            <a:ext cx="921669" cy="7828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IMn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3068496" y="1412776"/>
            <a:ext cx="1411290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1086828" y="2555709"/>
            <a:ext cx="6235607" cy="5400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Hazelcast</a:t>
            </a:r>
            <a:endParaRPr lang="en-US" altLang="zh-CN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5242619" y="3095769"/>
            <a:ext cx="1152128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Upload Server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327940" y="3104964"/>
            <a:ext cx="1296144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Download Server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42620" y="3967450"/>
            <a:ext cx="338146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r>
              <a:rPr lang="en-US" altLang="zh-CN" dirty="0" smtClean="0"/>
              <a:t>(HTTP)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622295" y="1412776"/>
            <a:ext cx="1411290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Server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389243" y="3095769"/>
            <a:ext cx="933193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3131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Sites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xmpp.org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www.igniterealtime.org</a:t>
            </a:r>
            <a:endParaRPr lang="en-US" altLang="zh-CN" sz="2000" dirty="0" smtClean="0"/>
          </a:p>
          <a:p>
            <a:r>
              <a:rPr lang="en-US" altLang="zh-CN" dirty="0" smtClean="0"/>
              <a:t>RFCs &amp; XEPs</a:t>
            </a:r>
          </a:p>
          <a:p>
            <a:pPr marL="0" indent="0">
              <a:buNone/>
            </a:pPr>
            <a:r>
              <a:rPr lang="en-US" altLang="zh-CN" sz="2000" dirty="0" smtClean="0"/>
              <a:t>RFC 3920 RFC 3921</a:t>
            </a:r>
          </a:p>
          <a:p>
            <a:r>
              <a:rPr lang="en-US" altLang="zh-CN" dirty="0" smtClean="0"/>
              <a:t>Source code</a:t>
            </a:r>
          </a:p>
          <a:p>
            <a:r>
              <a:rPr lang="en-US" altLang="zh-CN" dirty="0" smtClean="0"/>
              <a:t>Books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96" y="5373216"/>
            <a:ext cx="64156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02" y="5013177"/>
            <a:ext cx="3769103" cy="3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0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Roadmap: 10M+ users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Table split</a:t>
            </a:r>
          </a:p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support</a:t>
            </a:r>
          </a:p>
          <a:p>
            <a:r>
              <a:rPr lang="en-US" altLang="zh-CN" dirty="0" smtClean="0"/>
              <a:t>Mina optimization</a:t>
            </a:r>
          </a:p>
          <a:p>
            <a:r>
              <a:rPr lang="en-US" altLang="zh-CN" dirty="0" smtClean="0"/>
              <a:t>Account verification</a:t>
            </a:r>
          </a:p>
          <a:p>
            <a:r>
              <a:rPr lang="en-US" altLang="zh-CN" dirty="0" smtClean="0"/>
              <a:t>Message history</a:t>
            </a:r>
          </a:p>
          <a:p>
            <a:r>
              <a:rPr lang="en-US" altLang="zh-CN" dirty="0" smtClean="0"/>
              <a:t>Offline message</a:t>
            </a:r>
          </a:p>
          <a:p>
            <a:r>
              <a:rPr lang="en-US" altLang="zh-CN" dirty="0" smtClean="0"/>
              <a:t>Image sharing</a:t>
            </a:r>
          </a:p>
          <a:p>
            <a:r>
              <a:rPr lang="en-US" altLang="zh-CN" dirty="0" smtClean="0"/>
              <a:t>Voice chat</a:t>
            </a:r>
          </a:p>
          <a:p>
            <a:r>
              <a:rPr lang="en-US" altLang="zh-CN" dirty="0" err="1" smtClean="0"/>
              <a:t>asmack</a:t>
            </a:r>
            <a:r>
              <a:rPr lang="en-US" altLang="zh-CN" dirty="0" smtClean="0"/>
              <a:t> optimization</a:t>
            </a:r>
          </a:p>
          <a:p>
            <a:r>
              <a:rPr lang="en-US" altLang="zh-CN" dirty="0" smtClean="0"/>
              <a:t>C Client lib bring-up (security, test, multiplatform)</a:t>
            </a:r>
          </a:p>
          <a:p>
            <a:r>
              <a:rPr lang="en-US" altLang="zh-CN" dirty="0" smtClean="0"/>
              <a:t>Http binding, Python support</a:t>
            </a:r>
          </a:p>
          <a:p>
            <a:r>
              <a:rPr lang="en-US" altLang="zh-CN" dirty="0" smtClean="0"/>
              <a:t>XMPP protocol optimization, 2G/3G/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optimization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49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</a:p>
          <a:p>
            <a:r>
              <a:rPr lang="en-US" altLang="zh-CN" dirty="0" smtClean="0"/>
              <a:t>Market</a:t>
            </a:r>
          </a:p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XMPP Weakness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Verbose (inherited from xml)</a:t>
            </a:r>
          </a:p>
          <a:p>
            <a:r>
              <a:rPr lang="en-US" altLang="zh-CN" dirty="0" err="1" smtClean="0"/>
              <a:t>Stateful</a:t>
            </a:r>
            <a:r>
              <a:rPr lang="en-US" altLang="zh-CN" dirty="0" smtClean="0"/>
              <a:t> (XML)</a:t>
            </a:r>
            <a:endParaRPr lang="en-US" altLang="zh-CN" dirty="0" smtClean="0"/>
          </a:p>
          <a:p>
            <a:r>
              <a:rPr lang="en-US" altLang="zh-CN" dirty="0" smtClean="0"/>
              <a:t>Unreliable 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(No </a:t>
            </a:r>
            <a:r>
              <a:rPr lang="en-US" altLang="zh-CN" dirty="0" err="1" smtClean="0"/>
              <a:t>ack</a:t>
            </a:r>
            <a:r>
              <a:rPr lang="en-US" altLang="zh-CN" dirty="0"/>
              <a:t>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Inefficient for binary data </a:t>
            </a:r>
            <a:r>
              <a:rPr lang="en-US" altLang="zh-CN" dirty="0" smtClean="0"/>
              <a:t>transfer (XML)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731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 VS Apple</a:t>
            </a:r>
          </a:p>
          <a:p>
            <a:r>
              <a:rPr lang="en-US" altLang="zh-CN" dirty="0" err="1" smtClean="0"/>
              <a:t>Gtalk</a:t>
            </a:r>
            <a:r>
              <a:rPr lang="en-US" altLang="zh-CN" dirty="0" smtClean="0"/>
              <a:t>, Google Wave, Google+, Google Hangouts (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IO 2013)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176464" cy="310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6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Heartbeat Signaling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to keep mobile devices connected</a:t>
            </a:r>
          </a:p>
          <a:p>
            <a:r>
              <a:rPr lang="en-US" altLang="zh-CN" dirty="0" smtClean="0"/>
              <a:t>Default interval for </a:t>
            </a:r>
            <a:r>
              <a:rPr lang="en-US" altLang="zh-CN" dirty="0" err="1" smtClean="0"/>
              <a:t>AndroidPN</a:t>
            </a:r>
            <a:r>
              <a:rPr lang="en-US" altLang="zh-CN" dirty="0" smtClean="0"/>
              <a:t> is 30s</a:t>
            </a:r>
          </a:p>
          <a:p>
            <a:r>
              <a:rPr lang="en-US" altLang="zh-CN" dirty="0" smtClean="0"/>
              <a:t>Default interval for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 is 300s</a:t>
            </a:r>
          </a:p>
          <a:p>
            <a:r>
              <a:rPr lang="en-US" altLang="zh-CN" dirty="0" smtClean="0"/>
              <a:t>Default value for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native is 1680s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www.huxiu.com/article/11829/1.html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djt.qq.com/article/view/463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reteng.qq.com/info/17741.html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9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 with XMPP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Chat bot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2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XMPP?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XMPP: Extensible Messaging and Presence Protocol</a:t>
            </a:r>
          </a:p>
          <a:p>
            <a:r>
              <a:rPr lang="en-US" altLang="zh-CN" sz="2800" dirty="0" smtClean="0"/>
              <a:t>XML based protocol</a:t>
            </a:r>
          </a:p>
          <a:p>
            <a:r>
              <a:rPr lang="en-US" altLang="zh-CN" sz="2800" dirty="0" smtClean="0"/>
              <a:t>TCP based </a:t>
            </a:r>
            <a:r>
              <a:rPr lang="en-US" altLang="zh-CN" sz="2800" dirty="0" smtClean="0"/>
              <a:t>transport</a:t>
            </a:r>
            <a:endParaRPr lang="en-US" altLang="zh-CN" sz="2800" dirty="0" smtClean="0"/>
          </a:p>
          <a:p>
            <a:r>
              <a:rPr lang="en-US" altLang="zh-CN" sz="2800" dirty="0" smtClean="0"/>
              <a:t>C/S Architecture</a:t>
            </a:r>
          </a:p>
          <a:p>
            <a:r>
              <a:rPr lang="en-US" altLang="zh-CN" sz="2800" dirty="0" smtClean="0"/>
              <a:t>Push (Client / Server initiate) </a:t>
            </a:r>
            <a:r>
              <a:rPr lang="en-US" altLang="zh-CN" sz="2800" dirty="0" err="1" smtClean="0"/>
              <a:t>vs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Pull (Client only)</a:t>
            </a:r>
            <a:endParaRPr lang="en-US" altLang="zh-CN" sz="2800" dirty="0" smtClean="0"/>
          </a:p>
          <a:p>
            <a:r>
              <a:rPr lang="en-US" altLang="zh-CN" sz="2800" dirty="0" smtClean="0"/>
              <a:t>Long-lived connection </a:t>
            </a:r>
            <a:r>
              <a:rPr lang="en-US" altLang="zh-CN" sz="2800" dirty="0" err="1" smtClean="0"/>
              <a:t>vs</a:t>
            </a:r>
            <a:r>
              <a:rPr lang="en-US" altLang="zh-CN" sz="2800" dirty="0" smtClean="0"/>
              <a:t> short-lived(http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83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XMPP </a:t>
            </a:r>
            <a:r>
              <a:rPr lang="en-US" altLang="zh-CN" dirty="0"/>
              <a:t>c</a:t>
            </a:r>
            <a:r>
              <a:rPr lang="en-US" altLang="zh-CN" dirty="0" smtClean="0"/>
              <a:t>an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en-US" altLang="zh-CN" dirty="0" smtClean="0"/>
          </a:p>
          <a:p>
            <a:r>
              <a:rPr lang="en-US" altLang="zh-CN" dirty="0" smtClean="0"/>
              <a:t>Collaborative Software</a:t>
            </a:r>
          </a:p>
          <a:p>
            <a:r>
              <a:rPr lang="en-US" altLang="zh-CN" dirty="0" smtClean="0"/>
              <a:t>Game Server</a:t>
            </a:r>
          </a:p>
          <a:p>
            <a:r>
              <a:rPr lang="en-US" altLang="zh-CN" dirty="0" smtClean="0"/>
              <a:t>System Control</a:t>
            </a:r>
          </a:p>
          <a:p>
            <a:r>
              <a:rPr lang="en-US" altLang="zh-CN" dirty="0" smtClean="0"/>
              <a:t>Push Notification 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 err="1" smtClean="0"/>
              <a:t>PubSub</a:t>
            </a:r>
            <a:r>
              <a:rPr lang="en-US" altLang="zh-CN" dirty="0" smtClean="0"/>
              <a:t>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3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XMPP </a:t>
            </a:r>
            <a:r>
              <a:rPr lang="en-US" altLang="zh-CN" dirty="0" smtClean="0"/>
              <a:t>Strength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Open Standard (RFC)</a:t>
            </a:r>
          </a:p>
          <a:p>
            <a:r>
              <a:rPr lang="en-US" altLang="zh-CN" dirty="0" smtClean="0"/>
              <a:t>Proven</a:t>
            </a:r>
          </a:p>
          <a:p>
            <a:r>
              <a:rPr lang="en-US" altLang="zh-CN" dirty="0" smtClean="0"/>
              <a:t>Extensible</a:t>
            </a:r>
          </a:p>
          <a:p>
            <a:r>
              <a:rPr lang="en-US" altLang="zh-CN" dirty="0" smtClean="0"/>
              <a:t>Community</a:t>
            </a:r>
          </a:p>
          <a:p>
            <a:r>
              <a:rPr lang="en-US" altLang="zh-CN" dirty="0" smtClean="0"/>
              <a:t>Scalable</a:t>
            </a:r>
          </a:p>
          <a:p>
            <a:r>
              <a:rPr lang="en-US" altLang="zh-CN" dirty="0" smtClean="0"/>
              <a:t>Channel encryption (TLS)</a:t>
            </a:r>
          </a:p>
          <a:p>
            <a:r>
              <a:rPr lang="en-US" altLang="zh-CN" dirty="0" smtClean="0"/>
              <a:t>Authentication (Digest, SASL)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5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XMPP Architecture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25395"/>
            <a:ext cx="6330453" cy="507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8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XMPP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/>
          <a:lstStyle/>
          <a:p>
            <a:r>
              <a:rPr lang="en-US" altLang="zh-CN" dirty="0" smtClean="0"/>
              <a:t>Addressing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JabberID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username@domain</a:t>
            </a:r>
            <a:r>
              <a:rPr lang="en-US" altLang="zh-CN" sz="2400" dirty="0" smtClean="0"/>
              <a:t>/resource</a:t>
            </a:r>
          </a:p>
          <a:p>
            <a:r>
              <a:rPr lang="en-US" altLang="zh-CN" dirty="0" smtClean="0"/>
              <a:t>IQ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get/set/result/error</a:t>
            </a:r>
          </a:p>
          <a:p>
            <a:r>
              <a:rPr lang="en-US" altLang="zh-CN" dirty="0" smtClean="0"/>
              <a:t>Presence</a:t>
            </a:r>
          </a:p>
          <a:p>
            <a:r>
              <a:rPr lang="en-US" altLang="zh-CN" dirty="0" smtClean="0"/>
              <a:t>Roster</a:t>
            </a:r>
          </a:p>
          <a:p>
            <a:r>
              <a:rPr lang="en-US" altLang="zh-CN" dirty="0" smtClean="0"/>
              <a:t>Message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1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8419"/>
            <a:ext cx="8229600" cy="880301"/>
          </a:xfrm>
        </p:spPr>
        <p:txBody>
          <a:bodyPr/>
          <a:lstStyle/>
          <a:p>
            <a:r>
              <a:rPr lang="en-US" altLang="zh-CN" dirty="0" smtClean="0"/>
              <a:t>XMPP Stanza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36712"/>
            <a:ext cx="49815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9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Presence Subscription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433447" cy="523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7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601</Words>
  <Application>Microsoft Office PowerPoint</Application>
  <PresentationFormat>全屏显示(4:3)</PresentationFormat>
  <Paragraphs>174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Introducing XMPP</vt:lpstr>
      <vt:lpstr>Agenda</vt:lpstr>
      <vt:lpstr>What is XMPP?</vt:lpstr>
      <vt:lpstr>What XMPP can do?</vt:lpstr>
      <vt:lpstr>XMPP Strength</vt:lpstr>
      <vt:lpstr>XMPP Architecture</vt:lpstr>
      <vt:lpstr>XMPP Basics</vt:lpstr>
      <vt:lpstr>XMPP Stanza</vt:lpstr>
      <vt:lpstr>Presence Subscription</vt:lpstr>
      <vt:lpstr>Famous Applications</vt:lpstr>
      <vt:lpstr>The Trend</vt:lpstr>
      <vt:lpstr>The Trend</vt:lpstr>
      <vt:lpstr>XMPP Implementations</vt:lpstr>
      <vt:lpstr>Openfire Overview</vt:lpstr>
      <vt:lpstr>AndroidPN</vt:lpstr>
      <vt:lpstr>PunchboxIM</vt:lpstr>
      <vt:lpstr>PunchboxIM Architecture Overview</vt:lpstr>
      <vt:lpstr>Resources</vt:lpstr>
      <vt:lpstr>Roadmap: 10M+ users</vt:lpstr>
      <vt:lpstr>XMPP Weakness</vt:lpstr>
      <vt:lpstr>Q&amp;A</vt:lpstr>
      <vt:lpstr>Heartbeat Signaling</vt:lpstr>
      <vt:lpstr>Play with XMPP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XMPP</dc:title>
  <dc:creator>helic.lei</dc:creator>
  <cp:lastModifiedBy>helic.lei</cp:lastModifiedBy>
  <cp:revision>103</cp:revision>
  <dcterms:created xsi:type="dcterms:W3CDTF">2013-05-15T03:59:23Z</dcterms:created>
  <dcterms:modified xsi:type="dcterms:W3CDTF">2013-05-23T23:58:59Z</dcterms:modified>
</cp:coreProperties>
</file>