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1" r:id="rId2"/>
    <p:sldId id="262" r:id="rId3"/>
    <p:sldId id="258" r:id="rId4"/>
    <p:sldId id="257" r:id="rId5"/>
    <p:sldId id="260" r:id="rId6"/>
    <p:sldId id="259" r:id="rId7"/>
    <p:sldId id="263" r:id="rId8"/>
  </p:sldIdLst>
  <p:sldSz cx="12192000" cy="6858000"/>
  <p:notesSz cx="6858000" cy="9144000"/>
  <p:embeddedFontLst>
    <p:embeddedFont>
      <p:font typeface="KoPub돋움체 Bold" panose="02020603020101020101" pitchFamily="18" charset="-127"/>
      <p:regular r:id="rId9"/>
    </p:embeddedFont>
    <p:embeddedFont>
      <p:font typeface="나눔스퀘어 Bold" panose="020B0600000101010101" pitchFamily="50" charset="-127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305-01" initials="8" lastIdx="1" clrIdx="0">
    <p:extLst>
      <p:ext uri="{19B8F6BF-5375-455C-9EA6-DF929625EA0E}">
        <p15:presenceInfo xmlns:p15="http://schemas.microsoft.com/office/powerpoint/2012/main" userId="8305-0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20T18:39:53.75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5ED-0266-4B9A-A3A6-4DED2F401CC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FCC0-A6D1-4069-86C5-FF251C27F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60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5ED-0266-4B9A-A3A6-4DED2F401CC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FCC0-A6D1-4069-86C5-FF251C27F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72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5ED-0266-4B9A-A3A6-4DED2F401CC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FCC0-A6D1-4069-86C5-FF251C27F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21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5ED-0266-4B9A-A3A6-4DED2F401CC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FCC0-A6D1-4069-86C5-FF251C27F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8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5ED-0266-4B9A-A3A6-4DED2F401CC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FCC0-A6D1-4069-86C5-FF251C27F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06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5ED-0266-4B9A-A3A6-4DED2F401CC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FCC0-A6D1-4069-86C5-FF251C27F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53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5ED-0266-4B9A-A3A6-4DED2F401CC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FCC0-A6D1-4069-86C5-FF251C27F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3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5ED-0266-4B9A-A3A6-4DED2F401CC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FCC0-A6D1-4069-86C5-FF251C27F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51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5ED-0266-4B9A-A3A6-4DED2F401CC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FCC0-A6D1-4069-86C5-FF251C27F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91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5ED-0266-4B9A-A3A6-4DED2F401CC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FCC0-A6D1-4069-86C5-FF251C27F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8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5ED-0266-4B9A-A3A6-4DED2F401CC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FCC0-A6D1-4069-86C5-FF251C27F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88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10B315ED-0266-4B9A-A3A6-4DED2F401CC8}" type="datetimeFigureOut">
              <a:rPr lang="ko-KR" altLang="en-US" smtClean="0"/>
              <a:pPr/>
              <a:t>2020-01-20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EBCFFCC0-A6D1-4069-86C5-FF251C27F5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70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46751" y="2096653"/>
            <a:ext cx="4042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4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서울여대</a:t>
            </a:r>
            <a:endParaRPr lang="ko-KR" altLang="en-US" sz="4800" dirty="0">
              <a:ln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045450" y="5216146"/>
            <a:ext cx="20454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등할조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2019111239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김서희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2018111575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김가을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2019111274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오수정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63760" y="1573432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 GURU1 HTML HACKERTON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4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1" y="952916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5047017" y="1531620"/>
            <a:ext cx="1576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 1</a:t>
            </a:r>
          </a:p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메인화면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5047016" y="2516713"/>
            <a:ext cx="1576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 2</a:t>
            </a:r>
          </a:p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로그인창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5047016" y="3501806"/>
            <a:ext cx="1576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 3</a:t>
            </a:r>
          </a:p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오시는길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5047015" y="4486899"/>
            <a:ext cx="1844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 4</a:t>
            </a:r>
          </a:p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-UI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다운로드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06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70367"/>
            <a:chOff x="640080" y="-971550"/>
            <a:chExt cx="1660746" cy="78028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89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Contents 1</a:t>
              </a:r>
            </a:p>
            <a:p>
              <a:r>
                <a:rPr lang="ko-KR" altLang="en-US" sz="2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</a:t>
              </a:r>
              <a:r>
                <a:rPr lang="ko-KR" altLang="en-US" sz="24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메인화면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27520B-595E-44EA-9870-5F8432471AF4}"/>
              </a:ext>
            </a:extLst>
          </p:cNvPr>
          <p:cNvSpPr/>
          <p:nvPr/>
        </p:nvSpPr>
        <p:spPr>
          <a:xfrm>
            <a:off x="3885607" y="788011"/>
            <a:ext cx="3886200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B1207E-2105-4BD4-8BB3-B2D4005B9F37}"/>
              </a:ext>
            </a:extLst>
          </p:cNvPr>
          <p:cNvSpPr txBox="1"/>
          <p:nvPr/>
        </p:nvSpPr>
        <p:spPr>
          <a:xfrm>
            <a:off x="3977507" y="837660"/>
            <a:ext cx="31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로그인창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오시는길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/UI/VR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35833959-7577-47CE-9CD7-98D1BD896CCF}"/>
              </a:ext>
            </a:extLst>
          </p:cNvPr>
          <p:cNvSpPr/>
          <p:nvPr/>
        </p:nvSpPr>
        <p:spPr>
          <a:xfrm flipV="1">
            <a:off x="7370204" y="973059"/>
            <a:ext cx="114300" cy="985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27520B-595E-44EA-9870-5F8432471AF4}"/>
              </a:ext>
            </a:extLst>
          </p:cNvPr>
          <p:cNvSpPr/>
          <p:nvPr/>
        </p:nvSpPr>
        <p:spPr>
          <a:xfrm>
            <a:off x="3864246" y="1690784"/>
            <a:ext cx="3886200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1207E-2105-4BD4-8BB3-B2D4005B9F37}"/>
              </a:ext>
            </a:extLst>
          </p:cNvPr>
          <p:cNvSpPr txBox="1"/>
          <p:nvPr/>
        </p:nvSpPr>
        <p:spPr>
          <a:xfrm>
            <a:off x="3956146" y="1740433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 창에서도 로고 누르면 홈으로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35833959-7577-47CE-9CD7-98D1BD896CCF}"/>
              </a:ext>
            </a:extLst>
          </p:cNvPr>
          <p:cNvSpPr/>
          <p:nvPr/>
        </p:nvSpPr>
        <p:spPr>
          <a:xfrm flipV="1">
            <a:off x="7348843" y="1875832"/>
            <a:ext cx="114300" cy="985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127520B-595E-44EA-9870-5F8432471AF4}"/>
              </a:ext>
            </a:extLst>
          </p:cNvPr>
          <p:cNvSpPr/>
          <p:nvPr/>
        </p:nvSpPr>
        <p:spPr>
          <a:xfrm>
            <a:off x="3864246" y="2568043"/>
            <a:ext cx="3886200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B1207E-2105-4BD4-8BB3-B2D4005B9F37}"/>
              </a:ext>
            </a:extLst>
          </p:cNvPr>
          <p:cNvSpPr txBox="1"/>
          <p:nvPr/>
        </p:nvSpPr>
        <p:spPr>
          <a:xfrm>
            <a:off x="3956146" y="2617692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메뉴바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내려오도록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35833959-7577-47CE-9CD7-98D1BD896CCF}"/>
              </a:ext>
            </a:extLst>
          </p:cNvPr>
          <p:cNvSpPr/>
          <p:nvPr/>
        </p:nvSpPr>
        <p:spPr>
          <a:xfrm flipV="1">
            <a:off x="7348843" y="2753091"/>
            <a:ext cx="114300" cy="985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27520B-595E-44EA-9870-5F8432471AF4}"/>
              </a:ext>
            </a:extLst>
          </p:cNvPr>
          <p:cNvSpPr/>
          <p:nvPr/>
        </p:nvSpPr>
        <p:spPr>
          <a:xfrm>
            <a:off x="3864246" y="3426305"/>
            <a:ext cx="3886200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B1207E-2105-4BD4-8BB3-B2D4005B9F37}"/>
              </a:ext>
            </a:extLst>
          </p:cNvPr>
          <p:cNvSpPr txBox="1"/>
          <p:nvPr/>
        </p:nvSpPr>
        <p:spPr>
          <a:xfrm>
            <a:off x="3956146" y="3475954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사용해 이미지 슬라이드 효과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35833959-7577-47CE-9CD7-98D1BD896CCF}"/>
              </a:ext>
            </a:extLst>
          </p:cNvPr>
          <p:cNvSpPr/>
          <p:nvPr/>
        </p:nvSpPr>
        <p:spPr>
          <a:xfrm flipV="1">
            <a:off x="7348843" y="3611353"/>
            <a:ext cx="114300" cy="985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7520B-595E-44EA-9870-5F8432471AF4}"/>
              </a:ext>
            </a:extLst>
          </p:cNvPr>
          <p:cNvSpPr/>
          <p:nvPr/>
        </p:nvSpPr>
        <p:spPr>
          <a:xfrm>
            <a:off x="3864246" y="4234918"/>
            <a:ext cx="3886200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B1207E-2105-4BD4-8BB3-B2D4005B9F37}"/>
              </a:ext>
            </a:extLst>
          </p:cNvPr>
          <p:cNvSpPr txBox="1"/>
          <p:nvPr/>
        </p:nvSpPr>
        <p:spPr>
          <a:xfrm>
            <a:off x="3919104" y="4284567"/>
            <a:ext cx="356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홍보동영상 유튜브 바로 플레이 가능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35833959-7577-47CE-9CD7-98D1BD896CCF}"/>
              </a:ext>
            </a:extLst>
          </p:cNvPr>
          <p:cNvSpPr/>
          <p:nvPr/>
        </p:nvSpPr>
        <p:spPr>
          <a:xfrm flipV="1">
            <a:off x="7348843" y="4419966"/>
            <a:ext cx="114300" cy="985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27520B-595E-44EA-9870-5F8432471AF4}"/>
              </a:ext>
            </a:extLst>
          </p:cNvPr>
          <p:cNvSpPr/>
          <p:nvPr/>
        </p:nvSpPr>
        <p:spPr>
          <a:xfrm>
            <a:off x="3864246" y="4993882"/>
            <a:ext cx="3886200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B1207E-2105-4BD4-8BB3-B2D4005B9F37}"/>
              </a:ext>
            </a:extLst>
          </p:cNvPr>
          <p:cNvSpPr txBox="1"/>
          <p:nvPr/>
        </p:nvSpPr>
        <p:spPr>
          <a:xfrm>
            <a:off x="3956146" y="5043531"/>
            <a:ext cx="329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콤보박스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이용해 관련기관 사이트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35833959-7577-47CE-9CD7-98D1BD896CCF}"/>
              </a:ext>
            </a:extLst>
          </p:cNvPr>
          <p:cNvSpPr/>
          <p:nvPr/>
        </p:nvSpPr>
        <p:spPr>
          <a:xfrm flipV="1">
            <a:off x="7348843" y="5178930"/>
            <a:ext cx="114300" cy="985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127520B-595E-44EA-9870-5F8432471AF4}"/>
              </a:ext>
            </a:extLst>
          </p:cNvPr>
          <p:cNvSpPr/>
          <p:nvPr/>
        </p:nvSpPr>
        <p:spPr>
          <a:xfrm>
            <a:off x="3864246" y="5786027"/>
            <a:ext cx="3886200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B1207E-2105-4BD4-8BB3-B2D4005B9F37}"/>
              </a:ext>
            </a:extLst>
          </p:cNvPr>
          <p:cNvSpPr txBox="1"/>
          <p:nvPr/>
        </p:nvSpPr>
        <p:spPr>
          <a:xfrm>
            <a:off x="3956146" y="5835676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아이콘에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태그로 주요 채널 이동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35833959-7577-47CE-9CD7-98D1BD896CCF}"/>
              </a:ext>
            </a:extLst>
          </p:cNvPr>
          <p:cNvSpPr/>
          <p:nvPr/>
        </p:nvSpPr>
        <p:spPr>
          <a:xfrm flipV="1">
            <a:off x="7348843" y="5971075"/>
            <a:ext cx="114300" cy="985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82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 animBg="1"/>
      <p:bldP spid="16" grpId="0" animBg="1"/>
      <p:bldP spid="17" grpId="0"/>
      <p:bldP spid="19" grpId="0" animBg="1"/>
      <p:bldP spid="20" grpId="0" animBg="1"/>
      <p:bldP spid="21" grpId="0"/>
      <p:bldP spid="22" grpId="0" animBg="1"/>
      <p:bldP spid="23" grpId="0" animBg="1"/>
      <p:bldP spid="24" grpId="0"/>
      <p:bldP spid="25" grpId="0" animBg="1"/>
      <p:bldP spid="26" grpId="0" animBg="1"/>
      <p:bldP spid="28" grpId="0"/>
      <p:bldP spid="29" grpId="0" animBg="1"/>
      <p:bldP spid="31" grpId="0" animBg="1"/>
      <p:bldP spid="32" grpId="0"/>
      <p:bldP spid="33" grpId="0" animBg="1"/>
      <p:bldP spid="34" grpId="0" animBg="1"/>
      <p:bldP spid="35" grpId="0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70368"/>
            <a:chOff x="640080" y="-971550"/>
            <a:chExt cx="1660746" cy="78028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89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Contents 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</a:p>
            <a:p>
              <a:pPr algn="ctr"/>
              <a:r>
                <a:rPr lang="ko-KR" altLang="en-US" sz="24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로그인창</a:t>
              </a:r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27520B-595E-44EA-9870-5F8432471AF4}"/>
              </a:ext>
            </a:extLst>
          </p:cNvPr>
          <p:cNvSpPr/>
          <p:nvPr/>
        </p:nvSpPr>
        <p:spPr>
          <a:xfrm>
            <a:off x="7167282" y="1175291"/>
            <a:ext cx="3886200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1207E-2105-4BD4-8BB3-B2D4005B9F37}"/>
              </a:ext>
            </a:extLst>
          </p:cNvPr>
          <p:cNvSpPr txBox="1"/>
          <p:nvPr/>
        </p:nvSpPr>
        <p:spPr>
          <a:xfrm>
            <a:off x="7259182" y="1224940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기본적인 틀은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로그인폼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35833959-7577-47CE-9CD7-98D1BD896CCF}"/>
              </a:ext>
            </a:extLst>
          </p:cNvPr>
          <p:cNvSpPr/>
          <p:nvPr/>
        </p:nvSpPr>
        <p:spPr>
          <a:xfrm flipV="1">
            <a:off x="10651879" y="1360339"/>
            <a:ext cx="114300" cy="985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406" y="1053248"/>
            <a:ext cx="5020318" cy="27896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46" y="3858999"/>
            <a:ext cx="4948233" cy="297291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518" y="3097716"/>
            <a:ext cx="5018661" cy="345580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27520B-595E-44EA-9870-5F8432471AF4}"/>
              </a:ext>
            </a:extLst>
          </p:cNvPr>
          <p:cNvSpPr/>
          <p:nvPr/>
        </p:nvSpPr>
        <p:spPr>
          <a:xfrm>
            <a:off x="7167282" y="1831997"/>
            <a:ext cx="3886200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B1207E-2105-4BD4-8BB3-B2D4005B9F37}"/>
              </a:ext>
            </a:extLst>
          </p:cNvPr>
          <p:cNvSpPr txBox="1"/>
          <p:nvPr/>
        </p:nvSpPr>
        <p:spPr>
          <a:xfrm>
            <a:off x="7259182" y="1881646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 버튼 누르면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팝업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35833959-7577-47CE-9CD7-98D1BD896CCF}"/>
              </a:ext>
            </a:extLst>
          </p:cNvPr>
          <p:cNvSpPr/>
          <p:nvPr/>
        </p:nvSpPr>
        <p:spPr>
          <a:xfrm flipV="1">
            <a:off x="10651879" y="2017045"/>
            <a:ext cx="114300" cy="985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27520B-595E-44EA-9870-5F8432471AF4}"/>
              </a:ext>
            </a:extLst>
          </p:cNvPr>
          <p:cNvSpPr/>
          <p:nvPr/>
        </p:nvSpPr>
        <p:spPr>
          <a:xfrm>
            <a:off x="7167282" y="2489836"/>
            <a:ext cx="3886200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1207E-2105-4BD4-8BB3-B2D4005B9F37}"/>
              </a:ext>
            </a:extLst>
          </p:cNvPr>
          <p:cNvSpPr txBox="1"/>
          <p:nvPr/>
        </p:nvSpPr>
        <p:spPr>
          <a:xfrm>
            <a:off x="7259182" y="2539485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디자인은 최대한 똑같게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35833959-7577-47CE-9CD7-98D1BD896CCF}"/>
              </a:ext>
            </a:extLst>
          </p:cNvPr>
          <p:cNvSpPr/>
          <p:nvPr/>
        </p:nvSpPr>
        <p:spPr>
          <a:xfrm flipV="1">
            <a:off x="10651879" y="2674884"/>
            <a:ext cx="114300" cy="985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712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 animBg="1"/>
      <p:bldP spid="16" grpId="0" animBg="1"/>
      <p:bldP spid="19" grpId="0"/>
      <p:bldP spid="20" grpId="0" animBg="1"/>
      <p:bldP spid="15" grpId="0" animBg="1"/>
      <p:bldP spid="17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07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Contents 3</a:t>
              </a:r>
            </a:p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</a:t>
              </a:r>
              <a:r>
                <a:rPr lang="ko-KR" altLang="en-US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오시는 길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482" y="1345635"/>
            <a:ext cx="6304580" cy="53602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9121"/>
            <a:ext cx="6017164" cy="45234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165" y="1819121"/>
            <a:ext cx="6174836" cy="4523490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464728" y="110400"/>
            <a:ext cx="3886200" cy="468630"/>
            <a:chOff x="2464728" y="110400"/>
            <a:chExt cx="3886200" cy="46863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127520B-595E-44EA-9870-5F8432471AF4}"/>
                </a:ext>
              </a:extLst>
            </p:cNvPr>
            <p:cNvSpPr/>
            <p:nvPr/>
          </p:nvSpPr>
          <p:spPr>
            <a:xfrm>
              <a:off x="2464728" y="110400"/>
              <a:ext cx="3886200" cy="4686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35833959-7577-47CE-9CD7-98D1BD896CCF}"/>
                </a:ext>
              </a:extLst>
            </p:cNvPr>
            <p:cNvSpPr/>
            <p:nvPr/>
          </p:nvSpPr>
          <p:spPr>
            <a:xfrm flipV="1">
              <a:off x="6145188" y="295448"/>
              <a:ext cx="114300" cy="9853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568633" y="166254"/>
              <a:ext cx="3448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Iframe </a:t>
              </a:r>
              <a:r>
                <a:rPr lang="ko-KR" altLang="en-US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사용하여 </a:t>
              </a:r>
              <a:r>
                <a:rPr lang="ko-KR" altLang="en-US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카카오맵</a:t>
              </a:r>
              <a:r>
                <a:rPr lang="ko-KR" altLang="en-US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연동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803976" y="393982"/>
            <a:ext cx="4958534" cy="468630"/>
            <a:chOff x="6803976" y="393982"/>
            <a:chExt cx="4958534" cy="46863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127520B-595E-44EA-9870-5F8432471AF4}"/>
                </a:ext>
              </a:extLst>
            </p:cNvPr>
            <p:cNvSpPr/>
            <p:nvPr/>
          </p:nvSpPr>
          <p:spPr>
            <a:xfrm>
              <a:off x="6803976" y="393982"/>
              <a:ext cx="4958534" cy="4686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35833959-7577-47CE-9CD7-98D1BD896CCF}"/>
                </a:ext>
              </a:extLst>
            </p:cNvPr>
            <p:cNvSpPr/>
            <p:nvPr/>
          </p:nvSpPr>
          <p:spPr>
            <a:xfrm flipV="1">
              <a:off x="11488004" y="579030"/>
              <a:ext cx="139606" cy="9853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24724" y="460289"/>
              <a:ext cx="47382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Button </a:t>
              </a:r>
              <a:r>
                <a:rPr lang="ko-KR" altLang="en-US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활용하여 각 캠퍼스 지도와 주소 활성화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437708" y="711092"/>
            <a:ext cx="3904921" cy="468630"/>
            <a:chOff x="2437708" y="711092"/>
            <a:chExt cx="3904921" cy="46863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127520B-595E-44EA-9870-5F8432471AF4}"/>
                </a:ext>
              </a:extLst>
            </p:cNvPr>
            <p:cNvSpPr/>
            <p:nvPr/>
          </p:nvSpPr>
          <p:spPr>
            <a:xfrm>
              <a:off x="2456429" y="711092"/>
              <a:ext cx="3886200" cy="4686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5833959-7577-47CE-9CD7-98D1BD896CCF}"/>
                </a:ext>
              </a:extLst>
            </p:cNvPr>
            <p:cNvSpPr/>
            <p:nvPr/>
          </p:nvSpPr>
          <p:spPr>
            <a:xfrm flipV="1">
              <a:off x="6136889" y="896140"/>
              <a:ext cx="114300" cy="9853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37708" y="744943"/>
              <a:ext cx="3682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Onclick</a:t>
              </a:r>
              <a:r>
                <a:rPr lang="en-US" altLang="ko-KR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이벤트 시</a:t>
              </a:r>
              <a:r>
                <a:rPr lang="en-US" altLang="ko-KR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해당 내용 호출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325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E3198F-9C4A-4821-90DE-4E60C3045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31" y="1931973"/>
            <a:ext cx="6538856" cy="47402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79"/>
            <a:ext cx="1852488" cy="870366"/>
            <a:chOff x="640080" y="-971550"/>
            <a:chExt cx="1660746" cy="78027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1"/>
              <a:ext cx="1576513" cy="689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Contents 4</a:t>
              </a:r>
            </a:p>
            <a:p>
              <a:pPr algn="ctr"/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UI </a:t>
              </a: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다운로드</a:t>
              </a:r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F5C4C372-2EC6-4E01-928D-C92D006DD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95" y="1382331"/>
            <a:ext cx="8168985" cy="50837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11A8DEA-3CBB-42B4-8E7E-22B845EE1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243" y="182879"/>
            <a:ext cx="6435998" cy="53076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AF5ABC-9372-41F6-AE09-6F5C6C8C5367}"/>
              </a:ext>
            </a:extLst>
          </p:cNvPr>
          <p:cNvSpPr/>
          <p:nvPr/>
        </p:nvSpPr>
        <p:spPr>
          <a:xfrm>
            <a:off x="2353011" y="185750"/>
            <a:ext cx="2828589" cy="4532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63112E-1D70-4B63-A5DA-30E50EE31BF6}"/>
              </a:ext>
            </a:extLst>
          </p:cNvPr>
          <p:cNvSpPr/>
          <p:nvPr/>
        </p:nvSpPr>
        <p:spPr>
          <a:xfrm>
            <a:off x="2377104" y="750298"/>
            <a:ext cx="2828589" cy="4532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62FCFCC7-0378-4A9E-8AF1-0F1CA8C57503}"/>
              </a:ext>
            </a:extLst>
          </p:cNvPr>
          <p:cNvSpPr/>
          <p:nvPr/>
        </p:nvSpPr>
        <p:spPr>
          <a:xfrm flipV="1">
            <a:off x="4796117" y="314651"/>
            <a:ext cx="219187" cy="18895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3451ECA4-7DA7-44CE-93D8-75BF96D4997C}"/>
              </a:ext>
            </a:extLst>
          </p:cNvPr>
          <p:cNvSpPr/>
          <p:nvPr/>
        </p:nvSpPr>
        <p:spPr>
          <a:xfrm flipV="1">
            <a:off x="4796117" y="879046"/>
            <a:ext cx="219187" cy="18895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53951" y="182879"/>
            <a:ext cx="23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다운로드 삽입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53951" y="750232"/>
            <a:ext cx="23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삽입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31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31357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감사합니다</a:t>
            </a:r>
            <a:r>
              <a:rPr lang="en-US" altLang="ko-KR" sz="44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^^</a:t>
            </a:r>
            <a:endParaRPr lang="ko-KR" altLang="en-US" sz="4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2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121</Words>
  <Application>Microsoft Office PowerPoint</Application>
  <PresentationFormat>와이드스크린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KoPub돋움체 Bold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8305-01</dc:creator>
  <cp:lastModifiedBy>8305-01</cp:lastModifiedBy>
  <cp:revision>5</cp:revision>
  <dcterms:created xsi:type="dcterms:W3CDTF">2020-01-20T09:32:34Z</dcterms:created>
  <dcterms:modified xsi:type="dcterms:W3CDTF">2020-01-20T10:02:17Z</dcterms:modified>
</cp:coreProperties>
</file>